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56" r:id="rId5"/>
    <p:sldId id="257" r:id="rId6"/>
    <p:sldId id="258" r:id="rId7"/>
    <p:sldId id="286" r:id="rId8"/>
    <p:sldId id="287" r:id="rId9"/>
    <p:sldId id="288" r:id="rId10"/>
    <p:sldId id="289" r:id="rId11"/>
    <p:sldId id="290" r:id="rId12"/>
    <p:sldId id="260" r:id="rId13"/>
    <p:sldId id="261" r:id="rId14"/>
    <p:sldId id="291" r:id="rId15"/>
    <p:sldId id="292" r:id="rId16"/>
    <p:sldId id="293" r:id="rId17"/>
    <p:sldId id="294" r:id="rId18"/>
    <p:sldId id="295" r:id="rId19"/>
    <p:sldId id="318" r:id="rId20"/>
    <p:sldId id="296" r:id="rId21"/>
    <p:sldId id="297" r:id="rId22"/>
    <p:sldId id="298" r:id="rId23"/>
    <p:sldId id="299" r:id="rId24"/>
    <p:sldId id="300" r:id="rId25"/>
    <p:sldId id="340" r:id="rId26"/>
    <p:sldId id="301" r:id="rId27"/>
    <p:sldId id="302" r:id="rId28"/>
    <p:sldId id="303" r:id="rId29"/>
    <p:sldId id="304" r:id="rId30"/>
    <p:sldId id="319" r:id="rId31"/>
    <p:sldId id="305" r:id="rId32"/>
    <p:sldId id="320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21" r:id="rId41"/>
    <p:sldId id="313" r:id="rId42"/>
    <p:sldId id="314" r:id="rId43"/>
    <p:sldId id="315" r:id="rId44"/>
    <p:sldId id="316" r:id="rId45"/>
    <p:sldId id="317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268" r:id="rId65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94CD27-1405-4496-8E30-6F79834139A7}">
          <p14:sldIdLst>
            <p14:sldId id="256"/>
            <p14:sldId id="257"/>
            <p14:sldId id="258"/>
            <p14:sldId id="286"/>
            <p14:sldId id="287"/>
            <p14:sldId id="288"/>
            <p14:sldId id="289"/>
            <p14:sldId id="290"/>
            <p14:sldId id="260"/>
            <p14:sldId id="261"/>
            <p14:sldId id="291"/>
            <p14:sldId id="292"/>
            <p14:sldId id="293"/>
            <p14:sldId id="294"/>
            <p14:sldId id="295"/>
            <p14:sldId id="318"/>
            <p14:sldId id="296"/>
            <p14:sldId id="297"/>
            <p14:sldId id="298"/>
            <p14:sldId id="299"/>
            <p14:sldId id="300"/>
            <p14:sldId id="340"/>
            <p14:sldId id="301"/>
            <p14:sldId id="302"/>
            <p14:sldId id="303"/>
            <p14:sldId id="304"/>
            <p14:sldId id="319"/>
            <p14:sldId id="305"/>
            <p14:sldId id="320"/>
            <p14:sldId id="306"/>
            <p14:sldId id="307"/>
            <p14:sldId id="308"/>
            <p14:sldId id="309"/>
            <p14:sldId id="310"/>
            <p14:sldId id="311"/>
            <p14:sldId id="312"/>
            <p14:sldId id="321"/>
            <p14:sldId id="313"/>
            <p14:sldId id="314"/>
            <p14:sldId id="315"/>
            <p14:sldId id="316"/>
            <p14:sldId id="317"/>
            <p14:sldId id="322"/>
            <p14:sldId id="323"/>
            <p14:sldId id="324"/>
            <p14:sldId id="325"/>
          </p14:sldIdLst>
        </p14:section>
        <p14:section name="Untitled Section" id="{FE10684E-00B2-4B95-B8FF-4873034645B7}">
          <p14:sldIdLst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30FE34-994B-4B64-22C0-02D8EECD626A}" name="Paul Airey" initials="PA" userId="dc3afdf167530be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5AC"/>
    <a:srgbClr val="63B7C6"/>
    <a:srgbClr val="103350"/>
    <a:srgbClr val="0C4360"/>
    <a:srgbClr val="1B6872"/>
    <a:srgbClr val="002136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851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A5457B-CDAE-4DEB-AEC8-C82DE2312E37}" type="datetimeFigureOut">
              <a:rPr lang="en-US" smtClean="0"/>
              <a:t>4/15/2025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90B78EA-28CE-41D8-9043-90E391E5F567}" type="datetimeFigureOut">
              <a:rPr lang="en-US" noProof="0" smtClean="0"/>
              <a:t>4/15/2025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ms.iwwf.spor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ski-software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ki-softwares.com/download/scoring/wsdownload.php?file=wsscoring&amp;ext=exe&amp;v=2024_06" TargetMode="External"/><Relationship Id="rId2" Type="http://schemas.openxmlformats.org/officeDocument/2006/relationships/hyperlink" Target="https://www.waterski-softwares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skieurope.e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iwsf.com/" TargetMode="External"/><Relationship Id="rId4" Type="http://schemas.openxmlformats.org/officeDocument/2006/relationships/hyperlink" Target="https://www.iwwfed-ea.org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wfed-ea.org/classic/competitions/202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wfed-ea.org/classic/competitions/202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ms.iwwf.sport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Scoring Setup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levels of Scorer by Paul Airey, Dany </a:t>
            </a:r>
            <a:r>
              <a:rPr lang="en-US" dirty="0" err="1"/>
              <a:t>DeBakker</a:t>
            </a:r>
            <a:r>
              <a:rPr lang="en-US" dirty="0"/>
              <a:t>, Ulf </a:t>
            </a:r>
            <a:r>
              <a:rPr lang="en-US" dirty="0" err="1"/>
              <a:t>Langrock</a:t>
            </a:r>
            <a:r>
              <a:rPr lang="en-US" dirty="0"/>
              <a:t> and Hannu Rintanen</a:t>
            </a:r>
          </a:p>
        </p:txBody>
      </p:sp>
      <p:pic>
        <p:nvPicPr>
          <p:cNvPr id="5" name="Picture 4" descr="A blue and red logo&#10;&#10;Description automatically generated">
            <a:extLst>
              <a:ext uri="{FF2B5EF4-FFF2-40B4-BE49-F238E27FC236}">
                <a16:creationId xmlns:a16="http://schemas.microsoft.com/office/drawing/2014/main" id="{256B92BF-46C0-CA18-1FBB-476E8230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675" y="173037"/>
            <a:ext cx="33718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87788-476B-4620-8002-A5C1177AD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23393" y="1623535"/>
            <a:ext cx="5157788" cy="456819"/>
          </a:xfrm>
        </p:spPr>
        <p:txBody>
          <a:bodyPr/>
          <a:lstStyle/>
          <a:p>
            <a:pPr algn="l"/>
            <a:r>
              <a:rPr lang="en-US" dirty="0"/>
              <a:t>Login - click: </a:t>
            </a:r>
            <a:r>
              <a:rPr lang="en-US" dirty="0">
                <a:solidFill>
                  <a:schemeClr val="accent2"/>
                </a:solidFill>
              </a:rPr>
              <a:t>Member Login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DC4E62-1A34-4F98-A451-214F1808519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D448B6C7-9AFC-22DD-4A33-DDD30692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11" name="Picture 10" descr="A logo with rainbow and letter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22AED9E-FB74-A204-5824-ECA3E71AD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14556"/>
            <a:ext cx="1773940" cy="87477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A6A6EDC-A22D-93FF-E905-1E0D1DFC6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57" y="2625434"/>
            <a:ext cx="8610549" cy="39167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9FE04F-2F62-11D8-2511-CCA84322C5D8}"/>
              </a:ext>
            </a:extLst>
          </p:cNvPr>
          <p:cNvSpPr/>
          <p:nvPr/>
        </p:nvSpPr>
        <p:spPr>
          <a:xfrm>
            <a:off x="8112154" y="3607266"/>
            <a:ext cx="967552" cy="4110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89B1-9EFA-9A94-98E2-F4A2E50A9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0921E-F76F-D3E3-C147-80380119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765AD1-BB91-9BB7-8DB9-1A3B0AD1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7360B-0676-1F52-796C-604C07104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43038" y="1401765"/>
            <a:ext cx="4234343" cy="526242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Login with registered credentials 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Your Email Address</a:t>
            </a:r>
          </a:p>
          <a:p>
            <a:pPr algn="l"/>
            <a:r>
              <a:rPr lang="en-US" dirty="0">
                <a:solidFill>
                  <a:schemeClr val="accent2"/>
                </a:solidFill>
              </a:rPr>
              <a:t>Your Password</a:t>
            </a:r>
          </a:p>
          <a:p>
            <a:pPr algn="l"/>
            <a:r>
              <a:rPr lang="en-US" dirty="0"/>
              <a:t>Tick</a:t>
            </a:r>
            <a:r>
              <a:rPr lang="en-US" dirty="0">
                <a:solidFill>
                  <a:schemeClr val="accent2"/>
                </a:solidFill>
              </a:rPr>
              <a:t> Remember Me ?</a:t>
            </a:r>
          </a:p>
          <a:p>
            <a:pPr algn="l"/>
            <a:r>
              <a:rPr lang="en-US" dirty="0"/>
              <a:t>Click</a:t>
            </a:r>
            <a:r>
              <a:rPr lang="en-US" dirty="0">
                <a:solidFill>
                  <a:schemeClr val="accent2"/>
                </a:solidFill>
              </a:rPr>
              <a:t> Log in</a:t>
            </a:r>
          </a:p>
          <a:p>
            <a:pPr algn="l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91DDCD-BECD-5F1D-39E1-933F68D45F76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669D3454-E358-77E8-67CB-8DECCC96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6" name="Picture 5" descr="A screenshot of a login page&#10;&#10;Description automatically generated">
            <a:extLst>
              <a:ext uri="{FF2B5EF4-FFF2-40B4-BE49-F238E27FC236}">
                <a16:creationId xmlns:a16="http://schemas.microsoft.com/office/drawing/2014/main" id="{7288C908-267D-D822-4B05-41167158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224657"/>
            <a:ext cx="5401429" cy="5439534"/>
          </a:xfrm>
          <a:prstGeom prst="rect">
            <a:avLst/>
          </a:prstGeom>
        </p:spPr>
      </p:pic>
      <p:pic>
        <p:nvPicPr>
          <p:cNvPr id="12" name="Picture 11" descr="A screenshot of a login agreement&#10;&#10;Description automatically generated">
            <a:extLst>
              <a:ext uri="{FF2B5EF4-FFF2-40B4-BE49-F238E27FC236}">
                <a16:creationId xmlns:a16="http://schemas.microsoft.com/office/drawing/2014/main" id="{CB9C3841-4501-C3FF-6B67-BB413455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417" y="3543334"/>
            <a:ext cx="1957663" cy="1784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72F1A4-A997-79F0-7F97-8E0997BE3256}"/>
              </a:ext>
            </a:extLst>
          </p:cNvPr>
          <p:cNvSpPr txBox="1"/>
          <p:nvPr/>
        </p:nvSpPr>
        <p:spPr>
          <a:xfrm>
            <a:off x="7793371" y="5504791"/>
            <a:ext cx="353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dirty="0"/>
              <a:t> </a:t>
            </a:r>
            <a:r>
              <a:rPr lang="fi-FI" b="1" dirty="0" err="1">
                <a:solidFill>
                  <a:srgbClr val="63B7C6"/>
                </a:solidFill>
              </a:rPr>
              <a:t>Agree</a:t>
            </a:r>
            <a:r>
              <a:rPr lang="fi-FI" b="1" dirty="0">
                <a:solidFill>
                  <a:srgbClr val="63B7C6"/>
                </a:solidFill>
              </a:rPr>
              <a:t> &amp; </a:t>
            </a:r>
            <a:r>
              <a:rPr lang="fi-FI" b="1" dirty="0" err="1">
                <a:solidFill>
                  <a:srgbClr val="63B7C6"/>
                </a:solidFill>
              </a:rPr>
              <a:t>Log</a:t>
            </a:r>
            <a:r>
              <a:rPr lang="fi-FI" b="1" dirty="0">
                <a:solidFill>
                  <a:srgbClr val="63B7C6"/>
                </a:solidFill>
              </a:rPr>
              <a:t> in</a:t>
            </a:r>
            <a:endParaRPr lang="LID4096" b="1" dirty="0">
              <a:solidFill>
                <a:srgbClr val="63B7C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3DFAB-57A1-DB40-A58D-B347545CA882}"/>
              </a:ext>
            </a:extLst>
          </p:cNvPr>
          <p:cNvSpPr/>
          <p:nvPr/>
        </p:nvSpPr>
        <p:spPr>
          <a:xfrm>
            <a:off x="520117" y="5066950"/>
            <a:ext cx="1283516" cy="5033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9FA5772-E960-42B9-6304-BC99B4220723}"/>
              </a:ext>
            </a:extLst>
          </p:cNvPr>
          <p:cNvSpPr/>
          <p:nvPr/>
        </p:nvSpPr>
        <p:spPr>
          <a:xfrm>
            <a:off x="1946246" y="5066950"/>
            <a:ext cx="763398" cy="5033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16740-A533-595A-A578-43EDD9B72522}"/>
              </a:ext>
            </a:extLst>
          </p:cNvPr>
          <p:cNvSpPr txBox="1"/>
          <p:nvPr/>
        </p:nvSpPr>
        <p:spPr>
          <a:xfrm>
            <a:off x="2885813" y="5066950"/>
            <a:ext cx="164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Tick this too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607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7417F-0347-9D32-19CA-C2094FB6E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A7F47-D2E6-E228-2119-F03948427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A3871-EFAE-792F-399D-C9D771DF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E28CA-8DB1-BC10-BAF2-2541C4AFF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389889"/>
            <a:ext cx="5157788" cy="526242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Invalid login attempt </a:t>
            </a:r>
          </a:p>
          <a:p>
            <a:pPr algn="l"/>
            <a:r>
              <a:rPr lang="en-US" dirty="0"/>
              <a:t>a) Use a different Email and/or Password </a:t>
            </a:r>
          </a:p>
          <a:p>
            <a:pPr algn="l"/>
            <a:r>
              <a:rPr lang="en-US" dirty="0"/>
              <a:t>b) </a:t>
            </a:r>
            <a:r>
              <a:rPr lang="en-US" dirty="0">
                <a:solidFill>
                  <a:srgbClr val="00B0F0"/>
                </a:solidFill>
              </a:rPr>
              <a:t>Forgot Your Password ?</a:t>
            </a:r>
          </a:p>
          <a:p>
            <a:pPr algn="l"/>
            <a:r>
              <a:rPr lang="en-US" dirty="0"/>
              <a:t>Click ‘Email Link’ to update your login password</a:t>
            </a:r>
          </a:p>
          <a:p>
            <a:pPr algn="l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0C1B49-CDD0-1B27-4C9E-D8925E71AF48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8E4DBFD9-FAC5-67EC-81D2-FF32ECE51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7" name="Picture 6" descr="A screenshot of a login page&#10;&#10;Description automatically generated">
            <a:extLst>
              <a:ext uri="{FF2B5EF4-FFF2-40B4-BE49-F238E27FC236}">
                <a16:creationId xmlns:a16="http://schemas.microsoft.com/office/drawing/2014/main" id="{6C632346-4D83-E4DC-7C16-F4567686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070137"/>
            <a:ext cx="5157788" cy="5512557"/>
          </a:xfrm>
          <a:prstGeom prst="rect">
            <a:avLst/>
          </a:prstGeom>
        </p:spPr>
      </p:pic>
      <p:pic>
        <p:nvPicPr>
          <p:cNvPr id="11" name="Picture 10" descr="A screenshot of a web page&#10;&#10;Description automatically generated">
            <a:extLst>
              <a:ext uri="{FF2B5EF4-FFF2-40B4-BE49-F238E27FC236}">
                <a16:creationId xmlns:a16="http://schemas.microsoft.com/office/drawing/2014/main" id="{9A5A71E2-FE62-7282-BE6F-E645B5D2C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910" y="3380185"/>
            <a:ext cx="3767209" cy="311745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0EFF926-6CA8-0D73-33DC-4626D4E2D849}"/>
              </a:ext>
            </a:extLst>
          </p:cNvPr>
          <p:cNvSpPr/>
          <p:nvPr/>
        </p:nvSpPr>
        <p:spPr>
          <a:xfrm>
            <a:off x="1591056" y="2642616"/>
            <a:ext cx="420624" cy="5394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EC00A-45DF-553C-388B-D10FE4E56CF9}"/>
              </a:ext>
            </a:extLst>
          </p:cNvPr>
          <p:cNvSpPr txBox="1"/>
          <p:nvPr/>
        </p:nvSpPr>
        <p:spPr>
          <a:xfrm>
            <a:off x="2185416" y="2906425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0000"/>
                </a:solidFill>
              </a:rPr>
              <a:t>Error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message</a:t>
            </a:r>
            <a:r>
              <a:rPr lang="fi-FI" dirty="0">
                <a:solidFill>
                  <a:srgbClr val="FF0000"/>
                </a:solidFill>
              </a:rPr>
              <a:t> !!!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12A4778-ACF1-D8E1-4178-D157E9555353}"/>
              </a:ext>
            </a:extLst>
          </p:cNvPr>
          <p:cNvSpPr/>
          <p:nvPr/>
        </p:nvSpPr>
        <p:spPr>
          <a:xfrm rot="10800000">
            <a:off x="7343204" y="5934456"/>
            <a:ext cx="474916" cy="2552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4C6DFCC-7AA8-E9FE-EF33-2646850D1540}"/>
              </a:ext>
            </a:extLst>
          </p:cNvPr>
          <p:cNvSpPr/>
          <p:nvPr/>
        </p:nvSpPr>
        <p:spPr>
          <a:xfrm rot="10800000">
            <a:off x="1536764" y="5532656"/>
            <a:ext cx="474916" cy="2552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B88440-FAF6-5C37-6BB2-FC83F4E92D43}"/>
              </a:ext>
            </a:extLst>
          </p:cNvPr>
          <p:cNvSpPr/>
          <p:nvPr/>
        </p:nvSpPr>
        <p:spPr>
          <a:xfrm>
            <a:off x="654341" y="3808602"/>
            <a:ext cx="236829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C42D16-5713-157F-3BA9-ECE585DBC4E5}"/>
              </a:ext>
            </a:extLst>
          </p:cNvPr>
          <p:cNvSpPr/>
          <p:nvPr/>
        </p:nvSpPr>
        <p:spPr>
          <a:xfrm>
            <a:off x="483772" y="6004997"/>
            <a:ext cx="17016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90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FD794-E339-63E9-8CC0-35725FFE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D6185-EFB6-35A9-B825-E8BD4022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C4D4A-EF3E-9B04-7A16-7BCC36ED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F0DAD-D9F1-8486-6EAF-42DE590DE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4773168"/>
            <a:ext cx="5562600" cy="130074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Click: </a:t>
            </a:r>
            <a:r>
              <a:rPr lang="en-US" dirty="0">
                <a:solidFill>
                  <a:srgbClr val="FFC000"/>
                </a:solidFill>
              </a:rPr>
              <a:t>Agree &amp; Log in</a:t>
            </a:r>
          </a:p>
          <a:p>
            <a:pPr algn="l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87B70-0684-011E-5F89-70F057B69DA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46BD87BD-4A96-5CC6-A095-0816EBC2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6" name="Picture 5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41BECCE6-5E14-FFF9-6FBD-E7263CAD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89889"/>
            <a:ext cx="4372287" cy="4684022"/>
          </a:xfrm>
          <a:prstGeom prst="rect">
            <a:avLst/>
          </a:prstGeom>
        </p:spPr>
      </p:pic>
      <p:pic>
        <p:nvPicPr>
          <p:cNvPr id="12" name="Picture 11" descr="A screenshot of a login agreement&#10;&#10;Description automatically generated">
            <a:extLst>
              <a:ext uri="{FF2B5EF4-FFF2-40B4-BE49-F238E27FC236}">
                <a16:creationId xmlns:a16="http://schemas.microsoft.com/office/drawing/2014/main" id="{2CC8C53B-35F3-F66D-3932-DE1DA59B3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4568"/>
            <a:ext cx="3410638" cy="310869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AEDBA6D-CC94-0666-A9F5-C2417F8777DD}"/>
              </a:ext>
            </a:extLst>
          </p:cNvPr>
          <p:cNvSpPr/>
          <p:nvPr/>
        </p:nvSpPr>
        <p:spPr>
          <a:xfrm>
            <a:off x="2139696" y="3319272"/>
            <a:ext cx="393192" cy="448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50D7B14-4E7C-7306-769F-0E93F98A78ED}"/>
              </a:ext>
            </a:extLst>
          </p:cNvPr>
          <p:cNvSpPr/>
          <p:nvPr/>
        </p:nvSpPr>
        <p:spPr>
          <a:xfrm>
            <a:off x="7900416" y="4142232"/>
            <a:ext cx="420624" cy="3017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BC44C-DC37-10EF-5BDC-3C777A50C5AC}"/>
              </a:ext>
            </a:extLst>
          </p:cNvPr>
          <p:cNvSpPr txBox="1"/>
          <p:nvPr/>
        </p:nvSpPr>
        <p:spPr>
          <a:xfrm>
            <a:off x="2018656" y="2949940"/>
            <a:ext cx="265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correct email &amp; pw</a:t>
            </a:r>
            <a:endParaRPr lang="en-FI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DE001D0-091C-9422-92D7-3E02EF60E064}"/>
              </a:ext>
            </a:extLst>
          </p:cNvPr>
          <p:cNvSpPr/>
          <p:nvPr/>
        </p:nvSpPr>
        <p:spPr>
          <a:xfrm>
            <a:off x="1308683" y="5217952"/>
            <a:ext cx="709973" cy="34394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175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DB328-E32F-01B3-B1FD-499A5EDFC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21D09-5815-87EC-E982-59246EA3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42504-A296-2FD5-308E-1AAE3F1A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615620-0036-D9AB-EECD-7814A70688D9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DA95F7A6-31FF-3BE0-8122-B44C25428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AF468F7-863A-AC3B-A6E6-50A2E9AA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666"/>
            <a:ext cx="12192000" cy="482460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AD51B44-4FD5-4DD9-289A-2897B50B4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25" y="2660904"/>
            <a:ext cx="6376475" cy="336175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EB529E3-2873-91CD-C2C2-D033941AC632}"/>
              </a:ext>
            </a:extLst>
          </p:cNvPr>
          <p:cNvSpPr/>
          <p:nvPr/>
        </p:nvSpPr>
        <p:spPr>
          <a:xfrm rot="10800000">
            <a:off x="987552" y="4498848"/>
            <a:ext cx="612648" cy="53949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1D47A-8EE7-CF7D-F71F-1051D2254036}"/>
              </a:ext>
            </a:extLst>
          </p:cNvPr>
          <p:cNvSpPr txBox="1"/>
          <p:nvPr/>
        </p:nvSpPr>
        <p:spPr>
          <a:xfrm>
            <a:off x="5260403" y="2066544"/>
            <a:ext cx="637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Click</a:t>
            </a:r>
            <a:r>
              <a:rPr lang="fi-FI" b="1" dirty="0"/>
              <a:t> </a:t>
            </a:r>
            <a:r>
              <a:rPr lang="fi-FI" b="1" dirty="0" err="1"/>
              <a:t>either</a:t>
            </a:r>
            <a:r>
              <a:rPr lang="fi-FI" b="1" dirty="0"/>
              <a:t> </a:t>
            </a:r>
            <a:r>
              <a:rPr lang="fi-FI" b="1" dirty="0">
                <a:solidFill>
                  <a:srgbClr val="FF0000"/>
                </a:solidFill>
              </a:rPr>
              <a:t>”My Jury </a:t>
            </a:r>
            <a:r>
              <a:rPr lang="fi-FI" b="1" dirty="0" err="1">
                <a:solidFill>
                  <a:srgbClr val="FF0000"/>
                </a:solidFill>
              </a:rPr>
              <a:t>Panels</a:t>
            </a:r>
            <a:r>
              <a:rPr lang="fi-FI" b="1" dirty="0">
                <a:solidFill>
                  <a:srgbClr val="FF0000"/>
                </a:solidFill>
              </a:rPr>
              <a:t>” </a:t>
            </a:r>
            <a:r>
              <a:rPr lang="fi-FI" b="1" dirty="0" err="1"/>
              <a:t>or</a:t>
            </a:r>
            <a:r>
              <a:rPr lang="fi-FI" b="1" dirty="0"/>
              <a:t> </a:t>
            </a:r>
            <a:r>
              <a:rPr lang="fi-FI" b="1" dirty="0">
                <a:solidFill>
                  <a:srgbClr val="FF0000"/>
                </a:solidFill>
              </a:rPr>
              <a:t>”</a:t>
            </a:r>
            <a:r>
              <a:rPr lang="fi-FI" b="1" dirty="0" err="1">
                <a:solidFill>
                  <a:srgbClr val="FF0000"/>
                </a:solidFill>
              </a:rPr>
              <a:t>Competitions</a:t>
            </a:r>
            <a:r>
              <a:rPr lang="fi-FI" b="1" dirty="0">
                <a:solidFill>
                  <a:srgbClr val="FF0000"/>
                </a:solidFill>
              </a:rPr>
              <a:t>”</a:t>
            </a:r>
          </a:p>
          <a:p>
            <a:r>
              <a:rPr lang="fi-FI" b="1" dirty="0" err="1"/>
              <a:t>Click</a:t>
            </a:r>
            <a:r>
              <a:rPr lang="fi-FI" b="1" dirty="0">
                <a:solidFill>
                  <a:srgbClr val="FF0000"/>
                </a:solidFill>
              </a:rPr>
              <a:t> FILTERS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E5ED2-EA85-DED6-9AB9-0DAD2EC21846}"/>
              </a:ext>
            </a:extLst>
          </p:cNvPr>
          <p:cNvSpPr/>
          <p:nvPr/>
        </p:nvSpPr>
        <p:spPr>
          <a:xfrm>
            <a:off x="0" y="4345497"/>
            <a:ext cx="987552" cy="6928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DC32F8B-C90E-8E51-41BB-A08D09FCB5ED}"/>
              </a:ext>
            </a:extLst>
          </p:cNvPr>
          <p:cNvSpPr/>
          <p:nvPr/>
        </p:nvSpPr>
        <p:spPr>
          <a:xfrm>
            <a:off x="9857064" y="5038344"/>
            <a:ext cx="310393" cy="42799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A1BF5-6A78-64ED-BAE6-DF67D2798580}"/>
              </a:ext>
            </a:extLst>
          </p:cNvPr>
          <p:cNvSpPr txBox="1"/>
          <p:nvPr/>
        </p:nvSpPr>
        <p:spPr>
          <a:xfrm>
            <a:off x="9588617" y="5466334"/>
            <a:ext cx="19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Leave empty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048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0952A-E149-9B36-6BB4-4A1379B6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2F62D-0777-B592-4D5E-38584440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963E8-0856-F76A-9F79-62D3ED9A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85A0F7-399C-FD2B-5F8F-FE19DA7ACD73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22CA85B5-89CB-A211-287B-187319AA2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124CF12-6D37-1B74-55A0-979F790B3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320"/>
            <a:ext cx="12192000" cy="498348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A767C48-7362-35BA-BF09-2F61A7BE872B}"/>
              </a:ext>
            </a:extLst>
          </p:cNvPr>
          <p:cNvSpPr/>
          <p:nvPr/>
        </p:nvSpPr>
        <p:spPr>
          <a:xfrm>
            <a:off x="3493008" y="3017520"/>
            <a:ext cx="466344" cy="7498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8BA26-85BA-9242-F25E-15FBDD4E5EDC}"/>
              </a:ext>
            </a:extLst>
          </p:cNvPr>
          <p:cNvSpPr txBox="1"/>
          <p:nvPr/>
        </p:nvSpPr>
        <p:spPr>
          <a:xfrm>
            <a:off x="4078224" y="3017520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Competition</a:t>
            </a:r>
            <a:r>
              <a:rPr lang="fi-FI" dirty="0"/>
              <a:t> to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details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88036-5E55-0A2E-A33B-F0008140247A}"/>
              </a:ext>
            </a:extLst>
          </p:cNvPr>
          <p:cNvSpPr/>
          <p:nvPr/>
        </p:nvSpPr>
        <p:spPr>
          <a:xfrm>
            <a:off x="1954635" y="2441196"/>
            <a:ext cx="1442906" cy="4949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F7D4C1-EF0D-A3A8-A9BA-D74D21287588}"/>
              </a:ext>
            </a:extLst>
          </p:cNvPr>
          <p:cNvSpPr/>
          <p:nvPr/>
        </p:nvSpPr>
        <p:spPr>
          <a:xfrm>
            <a:off x="2898145" y="5865269"/>
            <a:ext cx="2122414" cy="4949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42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C059D-B0AF-AFDB-CEB5-1640BFA4D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439D87-C4F0-B183-D41F-BE852752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DD677-64E2-74B9-3BF2-6AFA73F7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EAE6B2-92DB-F180-45C1-87B9DD087F04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3F328E5A-E478-5310-F736-CACE4D74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6B09983-5A0D-D5DB-0935-B7900C966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320"/>
            <a:ext cx="12192000" cy="498348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D1D7D99-7220-4B7F-077D-F9B5DB2CB115}"/>
              </a:ext>
            </a:extLst>
          </p:cNvPr>
          <p:cNvSpPr/>
          <p:nvPr/>
        </p:nvSpPr>
        <p:spPr>
          <a:xfrm>
            <a:off x="3493008" y="3017520"/>
            <a:ext cx="466344" cy="7498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BE7B-3679-56FD-E6C5-17F6B7F9EF75}"/>
              </a:ext>
            </a:extLst>
          </p:cNvPr>
          <p:cNvSpPr txBox="1"/>
          <p:nvPr/>
        </p:nvSpPr>
        <p:spPr>
          <a:xfrm>
            <a:off x="4078224" y="3017520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Competition</a:t>
            </a:r>
            <a:r>
              <a:rPr lang="fi-FI" dirty="0"/>
              <a:t> to 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details</a:t>
            </a:r>
            <a:endParaRPr lang="LID4096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55761E7-BC00-44D7-69AE-A552BAB56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0" y="2893885"/>
            <a:ext cx="10447020" cy="3506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BD2E96-DB79-A4FC-7EA6-3B366DCFE496}"/>
              </a:ext>
            </a:extLst>
          </p:cNvPr>
          <p:cNvSpPr txBox="1"/>
          <p:nvPr/>
        </p:nvSpPr>
        <p:spPr>
          <a:xfrm>
            <a:off x="1868995" y="2436292"/>
            <a:ext cx="23372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 err="1"/>
              <a:t>Competitions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88312-EAF0-F9D7-B18C-4117BE5E8471}"/>
              </a:ext>
            </a:extLst>
          </p:cNvPr>
          <p:cNvSpPr txBox="1"/>
          <p:nvPr/>
        </p:nvSpPr>
        <p:spPr>
          <a:xfrm>
            <a:off x="6995160" y="3017520"/>
            <a:ext cx="433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Click </a:t>
            </a:r>
            <a:r>
              <a:rPr lang="fi-FI" b="1" dirty="0">
                <a:solidFill>
                  <a:srgbClr val="00B0F0"/>
                </a:solidFill>
              </a:rPr>
              <a:t>SELECT </a:t>
            </a:r>
            <a:r>
              <a:rPr lang="fi-FI" dirty="0"/>
              <a:t>to go into competition data</a:t>
            </a:r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5661E-7E17-1B37-8C49-A1767C4AB855}"/>
              </a:ext>
            </a:extLst>
          </p:cNvPr>
          <p:cNvSpPr/>
          <p:nvPr/>
        </p:nvSpPr>
        <p:spPr>
          <a:xfrm>
            <a:off x="1744980" y="2298583"/>
            <a:ext cx="1677728" cy="5953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4BCC83-2D18-245A-0DAA-B0E8B23980DE}"/>
              </a:ext>
            </a:extLst>
          </p:cNvPr>
          <p:cNvSpPr/>
          <p:nvPr/>
        </p:nvSpPr>
        <p:spPr>
          <a:xfrm>
            <a:off x="11329416" y="4499646"/>
            <a:ext cx="666841" cy="29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8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BC901-0F2F-600E-9F6C-4170B1DB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3AE738-6DBB-3312-7FF3-99BE8339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7C999-6E1D-9A42-E96B-20FAEDEE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A9971-D9AB-78ED-721C-C2E3FD99CC3A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B8343B9F-F474-5683-4F96-1C8DF9B2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5CCB983-C251-D638-E949-85EC6648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138"/>
            <a:ext cx="12192000" cy="50179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0127D-2F89-FF80-6EC5-D5B706B7D44E}"/>
              </a:ext>
            </a:extLst>
          </p:cNvPr>
          <p:cNvSpPr txBox="1"/>
          <p:nvPr/>
        </p:nvSpPr>
        <p:spPr>
          <a:xfrm>
            <a:off x="2450592" y="1408176"/>
            <a:ext cx="562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Example</a:t>
            </a:r>
            <a:r>
              <a:rPr lang="fi-FI" dirty="0"/>
              <a:t>: 2024 IWWF E&amp;A </a:t>
            </a:r>
            <a:r>
              <a:rPr lang="fi-FI" dirty="0" err="1"/>
              <a:t>Over</a:t>
            </a:r>
            <a:r>
              <a:rPr lang="fi-FI" dirty="0"/>
              <a:t> 35 </a:t>
            </a:r>
            <a:r>
              <a:rPr lang="fi-FI" dirty="0" err="1"/>
              <a:t>Championships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8E2F77-872E-A87A-AFEB-38EAFE8C36B8}"/>
              </a:ext>
            </a:extLst>
          </p:cNvPr>
          <p:cNvSpPr txBox="1"/>
          <p:nvPr/>
        </p:nvSpPr>
        <p:spPr>
          <a:xfrm>
            <a:off x="1773936" y="4800600"/>
            <a:ext cx="5257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00B0F0"/>
                </a:solidFill>
              </a:rPr>
              <a:t>Check</a:t>
            </a:r>
            <a:r>
              <a:rPr lang="fi-FI" b="1" dirty="0">
                <a:solidFill>
                  <a:srgbClr val="00B0F0"/>
                </a:solidFill>
              </a:rPr>
              <a:t> </a:t>
            </a:r>
            <a:r>
              <a:rPr lang="fi-FI" b="1" dirty="0" err="1">
                <a:solidFill>
                  <a:srgbClr val="00B0F0"/>
                </a:solidFill>
              </a:rPr>
              <a:t>Competition</a:t>
            </a:r>
            <a:r>
              <a:rPr lang="fi-FI" b="1" dirty="0">
                <a:solidFill>
                  <a:srgbClr val="00B0F0"/>
                </a:solidFill>
              </a:rPr>
              <a:t> </a:t>
            </a:r>
            <a:r>
              <a:rPr lang="fi-FI" b="1" dirty="0" err="1">
                <a:solidFill>
                  <a:srgbClr val="00B0F0"/>
                </a:solidFill>
              </a:rPr>
              <a:t>Details</a:t>
            </a:r>
            <a:endParaRPr lang="fi-FI" b="1" dirty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b="1" dirty="0" err="1"/>
              <a:t>All</a:t>
            </a:r>
            <a:r>
              <a:rPr lang="fi-FI" b="1" dirty="0"/>
              <a:t> </a:t>
            </a:r>
            <a:r>
              <a:rPr lang="fi-FI" b="1" dirty="0" err="1"/>
              <a:t>Bulletins</a:t>
            </a:r>
            <a:r>
              <a:rPr lang="fi-FI" b="1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published</a:t>
            </a:r>
            <a:r>
              <a:rPr lang="fi-FI" b="1" dirty="0"/>
              <a:t> / </a:t>
            </a:r>
            <a:r>
              <a:rPr lang="fi-FI" b="1" dirty="0" err="1"/>
              <a:t>shared</a:t>
            </a:r>
            <a:r>
              <a:rPr lang="fi-FI" b="1" dirty="0"/>
              <a:t> via EMS</a:t>
            </a:r>
          </a:p>
          <a:p>
            <a:pPr marL="285750" indent="-285750">
              <a:buFontTx/>
              <a:buChar char="-"/>
            </a:pPr>
            <a:r>
              <a:rPr lang="fi-FI" b="1" dirty="0" err="1"/>
              <a:t>Deadlines</a:t>
            </a:r>
            <a:r>
              <a:rPr lang="fi-FI" b="1" dirty="0"/>
              <a:t> </a:t>
            </a:r>
            <a:r>
              <a:rPr lang="fi-FI" b="1" dirty="0" err="1"/>
              <a:t>published</a:t>
            </a:r>
            <a:endParaRPr lang="fi-FI" b="1" dirty="0"/>
          </a:p>
          <a:p>
            <a:pPr marL="285750" indent="-285750">
              <a:buFontTx/>
              <a:buChar char="-"/>
            </a:pPr>
            <a:r>
              <a:rPr lang="fi-FI" b="1" dirty="0" err="1"/>
              <a:t>Contact</a:t>
            </a:r>
            <a:r>
              <a:rPr lang="fi-FI" b="1" dirty="0"/>
              <a:t> </a:t>
            </a:r>
            <a:r>
              <a:rPr lang="fi-FI" b="1" dirty="0" err="1"/>
              <a:t>details</a:t>
            </a:r>
            <a:r>
              <a:rPr lang="fi-FI" b="1" dirty="0"/>
              <a:t> </a:t>
            </a:r>
            <a:r>
              <a:rPr lang="fi-FI" b="1" dirty="0" err="1"/>
              <a:t>published</a:t>
            </a:r>
            <a:endParaRPr lang="LID4096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65DFF4-803D-5479-336B-37056CDD24BA}"/>
              </a:ext>
            </a:extLst>
          </p:cNvPr>
          <p:cNvSpPr/>
          <p:nvPr/>
        </p:nvSpPr>
        <p:spPr>
          <a:xfrm>
            <a:off x="1773936" y="2743200"/>
            <a:ext cx="740362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806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4B0E8-B674-60F7-126F-F0A771C43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F8937-D6FE-A5F7-9A7F-D2E6800F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F9731-460E-BAD7-FAB0-04742EAD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B22E08-975A-EEE3-6B53-98CCCBB1CF26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84A7C938-0311-76FA-E0A8-F0844E66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0EBE40E-21D5-2E8F-05BC-A7B2DEC8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25416"/>
            <a:ext cx="12152315" cy="47642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7122E6-F901-2FC7-8552-022493F60AB6}"/>
              </a:ext>
            </a:extLst>
          </p:cNvPr>
          <p:cNvSpPr/>
          <p:nvPr/>
        </p:nvSpPr>
        <p:spPr>
          <a:xfrm>
            <a:off x="2953512" y="2889504"/>
            <a:ext cx="749808" cy="2651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3F0C22C-1424-D778-611A-5CD7DDC587A1}"/>
              </a:ext>
            </a:extLst>
          </p:cNvPr>
          <p:cNvSpPr/>
          <p:nvPr/>
        </p:nvSpPr>
        <p:spPr>
          <a:xfrm>
            <a:off x="3209544" y="2624328"/>
            <a:ext cx="374904" cy="2651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7A7FC-C57B-B134-97DB-EE65C32DDEF4}"/>
              </a:ext>
            </a:extLst>
          </p:cNvPr>
          <p:cNvSpPr txBox="1"/>
          <p:nvPr/>
        </p:nvSpPr>
        <p:spPr>
          <a:xfrm>
            <a:off x="3219069" y="3154680"/>
            <a:ext cx="8653842" cy="100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JURY PANEL – all appointed Officials</a:t>
            </a:r>
            <a:b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Official is added 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Scoring Software, you will need to add them manually here too; otherwise, the competition file upload will not work. If you can’t find an Official in EMS, do not add them to the Scoring Software; the upload will not work.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6125C-8164-4302-553C-9F966C839965}"/>
              </a:ext>
            </a:extLst>
          </p:cNvPr>
          <p:cNvSpPr/>
          <p:nvPr/>
        </p:nvSpPr>
        <p:spPr>
          <a:xfrm>
            <a:off x="3209544" y="3154680"/>
            <a:ext cx="8653842" cy="100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174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7378F-6E1E-4C69-3EF2-408515F7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D6365C-C4DD-3432-0656-A6375717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1211A-B3AC-C8AE-6748-13E4618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0E3FC3-0F99-4235-F8A5-736EC34D960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F5E6E51A-C526-93BB-FC16-900459DF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750308A-1882-966A-089F-95EDA6A4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3" y="1336307"/>
            <a:ext cx="12091416" cy="5055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D55B24-E62F-76E3-BB0F-800EA0B6AA01}"/>
              </a:ext>
            </a:extLst>
          </p:cNvPr>
          <p:cNvSpPr/>
          <p:nvPr/>
        </p:nvSpPr>
        <p:spPr>
          <a:xfrm>
            <a:off x="3730752" y="2962656"/>
            <a:ext cx="886968" cy="2651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3246AAF-B41A-30D0-C194-E9FF76482DC1}"/>
              </a:ext>
            </a:extLst>
          </p:cNvPr>
          <p:cNvSpPr/>
          <p:nvPr/>
        </p:nvSpPr>
        <p:spPr>
          <a:xfrm rot="8212225">
            <a:off x="4416552" y="3227832"/>
            <a:ext cx="338328" cy="4575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0C03D-F01F-1085-27CE-024295D2343B}"/>
              </a:ext>
            </a:extLst>
          </p:cNvPr>
          <p:cNvSpPr txBox="1"/>
          <p:nvPr/>
        </p:nvSpPr>
        <p:spPr>
          <a:xfrm>
            <a:off x="4865587" y="3429000"/>
            <a:ext cx="540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PARTICIPATIONS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 quick check before you download the competition file for the Scoring Software.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download all participations as an EXCEL-sheet.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E7AEE-FF02-7E7D-EBE8-C136DB02AD8F}"/>
              </a:ext>
            </a:extLst>
          </p:cNvPr>
          <p:cNvSpPr/>
          <p:nvPr/>
        </p:nvSpPr>
        <p:spPr>
          <a:xfrm>
            <a:off x="3099816" y="3557016"/>
            <a:ext cx="1307592" cy="2651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1FE7CFB-3E79-1048-4172-7B81FA888E4D}"/>
              </a:ext>
            </a:extLst>
          </p:cNvPr>
          <p:cNvSpPr/>
          <p:nvPr/>
        </p:nvSpPr>
        <p:spPr>
          <a:xfrm rot="13506907">
            <a:off x="4043485" y="3993534"/>
            <a:ext cx="733667" cy="3478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32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Setup Scoring Software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LION SCORING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AEB9E-7452-4BFD-9BC2-9E5B2F79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979" y="489013"/>
            <a:ext cx="33718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E9581-8769-6EBF-0493-32CB1A639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3867FB-4348-6D7A-305B-989DDF81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29A45-333E-BAD2-9F29-CBAFF06B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43542D-4C19-DD21-9C28-EC7B630C983A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B2CB5E8A-011B-6022-E1A1-5A389F4FB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2742685-5394-3077-8D8E-5AA9B332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8576"/>
            <a:ext cx="12192000" cy="4710298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2BB512B-DFC1-0113-DDAB-667F79F01E2A}"/>
              </a:ext>
            </a:extLst>
          </p:cNvPr>
          <p:cNvSpPr/>
          <p:nvPr/>
        </p:nvSpPr>
        <p:spPr>
          <a:xfrm rot="10800000">
            <a:off x="6096000" y="3831336"/>
            <a:ext cx="341376" cy="5669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867485A-131A-AF1F-E082-189633B5A164}"/>
              </a:ext>
            </a:extLst>
          </p:cNvPr>
          <p:cNvSpPr/>
          <p:nvPr/>
        </p:nvSpPr>
        <p:spPr>
          <a:xfrm rot="5400000">
            <a:off x="2980944" y="3941064"/>
            <a:ext cx="466344" cy="6766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426C6-BBF3-181F-3D5B-41F919E0B0D7}"/>
              </a:ext>
            </a:extLst>
          </p:cNvPr>
          <p:cNvSpPr txBox="1"/>
          <p:nvPr/>
        </p:nvSpPr>
        <p:spPr>
          <a:xfrm>
            <a:off x="3712464" y="3950208"/>
            <a:ext cx="227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Download</a:t>
            </a:r>
            <a:r>
              <a:rPr lang="fi-FI" b="1" dirty="0"/>
              <a:t> File for </a:t>
            </a:r>
            <a:r>
              <a:rPr lang="fi-FI" b="1" dirty="0" err="1"/>
              <a:t>Scoring</a:t>
            </a:r>
            <a:r>
              <a:rPr lang="fi-FI" b="1" dirty="0"/>
              <a:t> (*.xml)</a:t>
            </a:r>
            <a:endParaRPr lang="LID4096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045DE-BBEF-69DD-EE2E-117D75ABA846}"/>
              </a:ext>
            </a:extLst>
          </p:cNvPr>
          <p:cNvSpPr/>
          <p:nvPr/>
        </p:nvSpPr>
        <p:spPr>
          <a:xfrm>
            <a:off x="3632433" y="3950208"/>
            <a:ext cx="2271268" cy="7140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376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6279B-4BE7-031B-17A6-1B6E6E679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183802-5E65-B67B-4D91-26266FE2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IWWF EMS (Event Management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25CE0-F296-2DA9-64DD-35C24315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8F985A-4B7E-5BEA-0368-7EA2A433563D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46EAF4D6-4806-F432-64A6-04F408FF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6DAF141-C72B-E232-A246-309A8FF0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70" y="1330960"/>
            <a:ext cx="8350339" cy="5349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656D29-B7B3-359E-9DE8-AACAEB02871B}"/>
              </a:ext>
            </a:extLst>
          </p:cNvPr>
          <p:cNvSpPr txBox="1"/>
          <p:nvPr/>
        </p:nvSpPr>
        <p:spPr>
          <a:xfrm>
            <a:off x="8906256" y="1536192"/>
            <a:ext cx="2957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After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saving</a:t>
            </a:r>
            <a:r>
              <a:rPr lang="fi-FI" b="1" dirty="0">
                <a:solidFill>
                  <a:srgbClr val="FFC000"/>
                </a:solidFill>
              </a:rPr>
              <a:t> file, go </a:t>
            </a:r>
            <a:r>
              <a:rPr lang="fi-FI" b="1" dirty="0" err="1">
                <a:solidFill>
                  <a:srgbClr val="FFC000"/>
                </a:solidFill>
              </a:rPr>
              <a:t>back</a:t>
            </a:r>
            <a:r>
              <a:rPr lang="fi-FI" b="1" dirty="0">
                <a:solidFill>
                  <a:srgbClr val="FFC000"/>
                </a:solidFill>
              </a:rPr>
              <a:t> to </a:t>
            </a:r>
            <a:r>
              <a:rPr lang="fi-FI" b="1" dirty="0" err="1">
                <a:solidFill>
                  <a:srgbClr val="FFC000"/>
                </a:solidFill>
              </a:rPr>
              <a:t>Scoring</a:t>
            </a:r>
            <a:r>
              <a:rPr lang="fi-FI" b="1" dirty="0">
                <a:solidFill>
                  <a:srgbClr val="FFC000"/>
                </a:solidFill>
              </a:rPr>
              <a:t> Software</a:t>
            </a:r>
          </a:p>
          <a:p>
            <a:endParaRPr lang="fi-FI" b="1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rgbClr val="FFC000"/>
                </a:solidFill>
              </a:rPr>
              <a:t>Continue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work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there</a:t>
            </a:r>
            <a:endParaRPr lang="fi-FI" b="1" dirty="0">
              <a:solidFill>
                <a:srgbClr val="FFC000"/>
              </a:solidFill>
            </a:endParaRPr>
          </a:p>
          <a:p>
            <a:endParaRPr lang="fi-FI" b="1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rgbClr val="FFC000"/>
                </a:solidFill>
              </a:rPr>
              <a:t>Come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back</a:t>
            </a:r>
            <a:r>
              <a:rPr lang="fi-FI" b="1" dirty="0">
                <a:solidFill>
                  <a:srgbClr val="FFC000"/>
                </a:solidFill>
              </a:rPr>
              <a:t> to EMS, </a:t>
            </a:r>
            <a:r>
              <a:rPr lang="fi-FI" b="1" dirty="0" err="1">
                <a:solidFill>
                  <a:srgbClr val="FFC000"/>
                </a:solidFill>
              </a:rPr>
              <a:t>when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you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have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Start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List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ready</a:t>
            </a:r>
            <a:r>
              <a:rPr lang="fi-FI" b="1" dirty="0">
                <a:solidFill>
                  <a:srgbClr val="FFC000"/>
                </a:solidFill>
              </a:rPr>
              <a:t> for </a:t>
            </a:r>
            <a:r>
              <a:rPr lang="fi-FI" b="1" dirty="0" err="1">
                <a:solidFill>
                  <a:srgbClr val="FFC000"/>
                </a:solidFill>
              </a:rPr>
              <a:t>publish</a:t>
            </a:r>
            <a:r>
              <a:rPr lang="fi-FI" b="1" dirty="0">
                <a:solidFill>
                  <a:srgbClr val="FFC000"/>
                </a:solidFill>
              </a:rPr>
              <a:t>.</a:t>
            </a:r>
            <a:endParaRPr lang="LID4096" b="1" dirty="0">
              <a:solidFill>
                <a:srgbClr val="FFC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117822-FCC3-1A5A-AF99-30A11E7CA45A}"/>
              </a:ext>
            </a:extLst>
          </p:cNvPr>
          <p:cNvSpPr/>
          <p:nvPr/>
        </p:nvSpPr>
        <p:spPr>
          <a:xfrm>
            <a:off x="1124712" y="5934456"/>
            <a:ext cx="932688" cy="5077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4410154-3C69-240F-D41C-0502102435AA}"/>
              </a:ext>
            </a:extLst>
          </p:cNvPr>
          <p:cNvSpPr/>
          <p:nvPr/>
        </p:nvSpPr>
        <p:spPr>
          <a:xfrm rot="10800000">
            <a:off x="2359152" y="5934456"/>
            <a:ext cx="932688" cy="507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DF1C713-CEC0-A5A0-710C-86A5DF3983F2}"/>
              </a:ext>
            </a:extLst>
          </p:cNvPr>
          <p:cNvSpPr/>
          <p:nvPr/>
        </p:nvSpPr>
        <p:spPr>
          <a:xfrm>
            <a:off x="7525512" y="5715000"/>
            <a:ext cx="356616" cy="6000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CED89AD-052D-9E35-6913-C9BF79C31A20}"/>
              </a:ext>
            </a:extLst>
          </p:cNvPr>
          <p:cNvSpPr/>
          <p:nvPr/>
        </p:nvSpPr>
        <p:spPr>
          <a:xfrm rot="10800000">
            <a:off x="2359152" y="1536192"/>
            <a:ext cx="612648" cy="2011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84AF7-63E1-0D59-2717-9115BD66D953}"/>
              </a:ext>
            </a:extLst>
          </p:cNvPr>
          <p:cNvSpPr txBox="1"/>
          <p:nvPr/>
        </p:nvSpPr>
        <p:spPr>
          <a:xfrm>
            <a:off x="2359152" y="4041648"/>
            <a:ext cx="5971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 FILE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DOWNLOAD FILE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where you download your competition xml-file.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example, it is named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24EURO01_EMS.XML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54BAB4-5606-BF80-7342-8C5392C48054}"/>
              </a:ext>
            </a:extLst>
          </p:cNvPr>
          <p:cNvSpPr/>
          <p:nvPr/>
        </p:nvSpPr>
        <p:spPr>
          <a:xfrm>
            <a:off x="2359152" y="4041648"/>
            <a:ext cx="5811725" cy="130822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71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05B89-9FE9-BB66-0938-AD6EE98D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C5B0B-BCC2-4F57-E48F-CE76D574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SCORING SOFTWARE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3F9A1-09BE-DCE6-C92B-528DABA9E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7781544" cy="36576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DATA IMPORT TO SCORING SOFTWARE AND WORK WITH IT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343DD-0F70-8CEE-F3B1-664BDF5E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A40C570E-9F15-ED83-8606-C5A15D99C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351853"/>
            <a:ext cx="33718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BC9C-68EE-645D-808E-D734D2877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0DB68-BD1C-E6A3-8C2A-5FBDB9F2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4CAF3-27EE-3073-7E7A-6ACAA81E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D51875-973F-B202-85BB-C7F49EB25053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090B54B8-FCA1-F34F-EB74-4BD37293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41009-27DF-5E91-B8B2-DFFBCC816375}"/>
              </a:ext>
            </a:extLst>
          </p:cNvPr>
          <p:cNvSpPr txBox="1"/>
          <p:nvPr/>
        </p:nvSpPr>
        <p:spPr>
          <a:xfrm>
            <a:off x="8906256" y="1536192"/>
            <a:ext cx="2957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Import EMS file </a:t>
            </a:r>
            <a:r>
              <a:rPr lang="fi-FI" b="1" dirty="0">
                <a:solidFill>
                  <a:srgbClr val="FFC000"/>
                </a:solidFill>
              </a:rPr>
              <a:t>(just </a:t>
            </a:r>
            <a:r>
              <a:rPr lang="fi-FI" b="1" dirty="0" err="1">
                <a:solidFill>
                  <a:srgbClr val="FFC000"/>
                </a:solidFill>
              </a:rPr>
              <a:t>saved</a:t>
            </a:r>
            <a:r>
              <a:rPr lang="fi-FI" b="1" dirty="0">
                <a:solidFill>
                  <a:srgbClr val="FFC000"/>
                </a:solidFill>
              </a:rPr>
              <a:t> in </a:t>
            </a:r>
            <a:r>
              <a:rPr lang="fi-FI" b="1" dirty="0" err="1">
                <a:solidFill>
                  <a:srgbClr val="FFC000"/>
                </a:solidFill>
              </a:rPr>
              <a:t>previous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step</a:t>
            </a:r>
            <a:r>
              <a:rPr lang="fi-FI" b="1" dirty="0">
                <a:solidFill>
                  <a:srgbClr val="FFC000"/>
                </a:solidFill>
              </a:rPr>
              <a:t>)</a:t>
            </a:r>
          </a:p>
          <a:p>
            <a:endParaRPr lang="fi-FI" b="1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rgbClr val="FFC000"/>
                </a:solidFill>
              </a:rPr>
              <a:t>Continue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work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here</a:t>
            </a:r>
            <a:endParaRPr lang="fi-FI" b="1" dirty="0">
              <a:solidFill>
                <a:srgbClr val="FFC000"/>
              </a:solidFill>
            </a:endParaRPr>
          </a:p>
          <a:p>
            <a:endParaRPr lang="fi-FI" b="1" dirty="0">
              <a:solidFill>
                <a:srgbClr val="FFC000"/>
              </a:solidFill>
            </a:endParaRPr>
          </a:p>
          <a:p>
            <a:r>
              <a:rPr lang="en-GB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SCORING SOFTWARE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found from </a:t>
            </a:r>
            <a:r>
              <a:rPr lang="nl-BE" sz="1800" b="1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Waterski softwares (waterski-softwares.com)</a:t>
            </a:r>
            <a:b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opening, remember to check if there is an update available.</a:t>
            </a:r>
            <a:b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“Check for Updates” when starting.</a:t>
            </a:r>
            <a:endParaRPr lang="LID4096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44128D7-A335-B743-D6CA-BBEC45AB2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421861"/>
            <a:ext cx="8050276" cy="5106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86580D-3602-EEEF-4513-371D443073A7}"/>
              </a:ext>
            </a:extLst>
          </p:cNvPr>
          <p:cNvSpPr/>
          <p:nvPr/>
        </p:nvSpPr>
        <p:spPr>
          <a:xfrm>
            <a:off x="444500" y="2743200"/>
            <a:ext cx="2060956" cy="5212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F6D1C3C-7E61-3CF8-E4A9-20AFAF37CC1B}"/>
              </a:ext>
            </a:extLst>
          </p:cNvPr>
          <p:cNvSpPr/>
          <p:nvPr/>
        </p:nvSpPr>
        <p:spPr>
          <a:xfrm rot="8520026">
            <a:off x="2523940" y="2743199"/>
            <a:ext cx="612648" cy="2103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1610F5F-57CC-6257-FFAD-C343EFC4318F}"/>
              </a:ext>
            </a:extLst>
          </p:cNvPr>
          <p:cNvSpPr/>
          <p:nvPr/>
        </p:nvSpPr>
        <p:spPr>
          <a:xfrm rot="10800000">
            <a:off x="3136392" y="6053328"/>
            <a:ext cx="978408" cy="365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04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2AD0-A422-ED8C-50BE-DD31E866E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981-21B3-4B89-28CC-FCC6F845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3FEFA-6D2E-2B27-B81E-2C4E54E8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2F656D-8B6E-2D3A-BD3C-11C3F9F7A59B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B3DDD58C-A042-E6B3-B305-BAB38F51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ADD80AD-7111-AED9-3546-4F60E76F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99032"/>
            <a:ext cx="6266952" cy="4694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EC62F-F8C9-E601-75F4-4D935FB9FB7F}"/>
              </a:ext>
            </a:extLst>
          </p:cNvPr>
          <p:cNvSpPr txBox="1"/>
          <p:nvPr/>
        </p:nvSpPr>
        <p:spPr>
          <a:xfrm>
            <a:off x="7507224" y="1399032"/>
            <a:ext cx="4356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Select </a:t>
            </a:r>
            <a:r>
              <a:rPr lang="fi-FI" b="1" dirty="0" err="1">
                <a:solidFill>
                  <a:schemeClr val="bg1"/>
                </a:solidFill>
              </a:rPr>
              <a:t>correct</a:t>
            </a:r>
            <a:r>
              <a:rPr lang="fi-FI" b="1" dirty="0">
                <a:solidFill>
                  <a:schemeClr val="bg1"/>
                </a:solidFill>
              </a:rPr>
              <a:t> *.xml-file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24EURO001_EMS.xml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b="1" dirty="0">
                <a:solidFill>
                  <a:schemeClr val="bg1"/>
                </a:solidFill>
              </a:rPr>
              <a:t>OPEN</a:t>
            </a:r>
            <a:endParaRPr lang="LID4096" b="1" dirty="0">
              <a:solidFill>
                <a:schemeClr val="bg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9B6611B-2249-CDF8-021A-BB29C8A7ED07}"/>
              </a:ext>
            </a:extLst>
          </p:cNvPr>
          <p:cNvSpPr/>
          <p:nvPr/>
        </p:nvSpPr>
        <p:spPr>
          <a:xfrm rot="10800000">
            <a:off x="2093976" y="1545336"/>
            <a:ext cx="621792" cy="2011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6385-68E6-0BD6-79A0-67C3E030A4D6}"/>
              </a:ext>
            </a:extLst>
          </p:cNvPr>
          <p:cNvSpPr/>
          <p:nvPr/>
        </p:nvSpPr>
        <p:spPr>
          <a:xfrm>
            <a:off x="969264" y="5669280"/>
            <a:ext cx="960120" cy="2926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660FB0E-004C-2F34-2424-EFE1360625FB}"/>
              </a:ext>
            </a:extLst>
          </p:cNvPr>
          <p:cNvSpPr/>
          <p:nvPr/>
        </p:nvSpPr>
        <p:spPr>
          <a:xfrm>
            <a:off x="5833872" y="5312664"/>
            <a:ext cx="262128" cy="4297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90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2DA1B-6976-6787-7988-E4C23275E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175782-6166-DE29-5931-627F4894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520A3-030C-6970-9DF6-67155E3C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E71587-BFD5-D834-6E5E-0263B427969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C59C681E-4AD0-4F25-7698-CFBE589D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5C661-6FC9-65AF-F40A-ECF53F636F25}"/>
              </a:ext>
            </a:extLst>
          </p:cNvPr>
          <p:cNvSpPr txBox="1"/>
          <p:nvPr/>
        </p:nvSpPr>
        <p:spPr>
          <a:xfrm>
            <a:off x="7507224" y="1399032"/>
            <a:ext cx="4356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rgbClr val="FFC000"/>
                </a:solidFill>
              </a:rPr>
              <a:t>Create</a:t>
            </a:r>
            <a:r>
              <a:rPr lang="fi-FI" dirty="0">
                <a:solidFill>
                  <a:srgbClr val="FFC000"/>
                </a:solidFill>
              </a:rPr>
              <a:t> a </a:t>
            </a:r>
            <a:r>
              <a:rPr lang="fi-FI" dirty="0" err="1">
                <a:solidFill>
                  <a:srgbClr val="FFC000"/>
                </a:solidFill>
              </a:rPr>
              <a:t>new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Waterski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Scoring</a:t>
            </a:r>
            <a:r>
              <a:rPr lang="fi-FI" dirty="0">
                <a:solidFill>
                  <a:srgbClr val="FFC000"/>
                </a:solidFill>
              </a:rPr>
              <a:t> File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For </a:t>
            </a:r>
            <a:r>
              <a:rPr lang="fi-FI" dirty="0" err="1">
                <a:solidFill>
                  <a:srgbClr val="FFC000"/>
                </a:solidFill>
              </a:rPr>
              <a:t>example</a:t>
            </a:r>
            <a:r>
              <a:rPr lang="fi-FI" dirty="0">
                <a:solidFill>
                  <a:srgbClr val="FFC000"/>
                </a:solidFill>
              </a:rPr>
              <a:t>: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24EURO001_2024_IWWF_E&amp;A_35_Championships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SAVE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8031BF1-559E-C547-0B92-CDF877CF7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" y="1416494"/>
            <a:ext cx="6979789" cy="526370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0A80428-28B5-2D68-EF68-F967165CB78D}"/>
              </a:ext>
            </a:extLst>
          </p:cNvPr>
          <p:cNvSpPr/>
          <p:nvPr/>
        </p:nvSpPr>
        <p:spPr>
          <a:xfrm rot="10800000">
            <a:off x="2532888" y="6108192"/>
            <a:ext cx="621792" cy="2926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66B06-5C45-2678-CACE-2E433ADB5CE8}"/>
              </a:ext>
            </a:extLst>
          </p:cNvPr>
          <p:cNvSpPr txBox="1"/>
          <p:nvPr/>
        </p:nvSpPr>
        <p:spPr>
          <a:xfrm>
            <a:off x="1984247" y="2980944"/>
            <a:ext cx="51577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rgbClr val="FF0000"/>
                </a:solidFill>
              </a:rPr>
              <a:t>NOTE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NOT</a:t>
            </a:r>
            <a:r>
              <a:rPr lang="fi-FI" dirty="0"/>
              <a:t> </a:t>
            </a:r>
            <a:r>
              <a:rPr lang="fi-FI" dirty="0" err="1"/>
              <a:t>save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scoring</a:t>
            </a:r>
            <a:r>
              <a:rPr lang="fi-FI" dirty="0"/>
              <a:t> file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”</a:t>
            </a:r>
            <a:r>
              <a:rPr lang="fi-FI" dirty="0" err="1">
                <a:solidFill>
                  <a:srgbClr val="FF0000"/>
                </a:solidFill>
              </a:rPr>
              <a:t>cloud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services</a:t>
            </a:r>
            <a:r>
              <a:rPr lang="fi-FI" dirty="0">
                <a:solidFill>
                  <a:srgbClr val="FF0000"/>
                </a:solidFill>
              </a:rPr>
              <a:t>”.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Always save it either your </a:t>
            </a:r>
            <a:r>
              <a:rPr lang="fi-FI" dirty="0">
                <a:solidFill>
                  <a:srgbClr val="FF0000"/>
                </a:solidFill>
              </a:rPr>
              <a:t>computer Hard Drive </a:t>
            </a:r>
            <a:r>
              <a:rPr lang="fi-FI" dirty="0"/>
              <a:t>(usually C:\ and/or </a:t>
            </a:r>
            <a:r>
              <a:rPr lang="fi-FI" dirty="0">
                <a:solidFill>
                  <a:srgbClr val="FF0000"/>
                </a:solidFill>
              </a:rPr>
              <a:t>External Drive </a:t>
            </a:r>
            <a:r>
              <a:rPr lang="fi-FI" dirty="0"/>
              <a:t>(USB-stick, Hard drive, etc.)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Please </a:t>
            </a:r>
            <a:r>
              <a:rPr lang="fi-FI" dirty="0">
                <a:solidFill>
                  <a:srgbClr val="FF0000"/>
                </a:solidFill>
              </a:rPr>
              <a:t>make a copy </a:t>
            </a:r>
            <a:r>
              <a:rPr lang="fi-FI" dirty="0"/>
              <a:t>of file (at the end of every day)</a:t>
            </a:r>
            <a:endParaRPr lang="LID4096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12A44E7-45D8-F211-6A65-2040F3F7A80C}"/>
              </a:ext>
            </a:extLst>
          </p:cNvPr>
          <p:cNvSpPr/>
          <p:nvPr/>
        </p:nvSpPr>
        <p:spPr>
          <a:xfrm rot="5400000">
            <a:off x="2725903" y="1206017"/>
            <a:ext cx="484632" cy="9215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13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78A00-C3DB-3D86-6F60-0CD4A7781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E49105-6A87-6FE6-A68A-B5CEA18E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27EA1F-B1FA-0713-47CE-A9C60009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B9D2EC-5EA0-7744-6F75-D9F0DDF96201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BC92F4D3-DA82-501B-9D6A-766F10F7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A96B08-8CC4-3768-3FAC-4F19AC89187E}"/>
              </a:ext>
            </a:extLst>
          </p:cNvPr>
          <p:cNvSpPr txBox="1"/>
          <p:nvPr/>
        </p:nvSpPr>
        <p:spPr>
          <a:xfrm>
            <a:off x="7507224" y="1399032"/>
            <a:ext cx="4356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C000"/>
                </a:solidFill>
              </a:rPr>
              <a:t>Import </a:t>
            </a:r>
            <a:r>
              <a:rPr lang="fi-FI" dirty="0" err="1">
                <a:solidFill>
                  <a:srgbClr val="FFC000"/>
                </a:solidFill>
              </a:rPr>
              <a:t>competition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EMS File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features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Athlete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Performances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tick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both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Load</a:t>
            </a:r>
            <a:r>
              <a:rPr lang="fi-FI" dirty="0">
                <a:solidFill>
                  <a:srgbClr val="FFC000"/>
                </a:solidFill>
              </a:rPr>
              <a:t>…” </a:t>
            </a:r>
            <a:r>
              <a:rPr lang="fi-FI" dirty="0" err="1">
                <a:solidFill>
                  <a:srgbClr val="FFC000"/>
                </a:solidFill>
              </a:rPr>
              <a:t>options</a:t>
            </a:r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then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tick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also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Apply</a:t>
            </a:r>
            <a:r>
              <a:rPr lang="fi-FI" dirty="0">
                <a:solidFill>
                  <a:srgbClr val="FFC000"/>
                </a:solidFill>
              </a:rPr>
              <a:t> 25%....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From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ranking </a:t>
            </a:r>
            <a:r>
              <a:rPr lang="fi-FI" dirty="0" err="1">
                <a:solidFill>
                  <a:schemeClr val="bg1"/>
                </a:solidFill>
              </a:rPr>
              <a:t>lists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tick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both</a:t>
            </a:r>
            <a:r>
              <a:rPr lang="fi-FI" dirty="0">
                <a:solidFill>
                  <a:srgbClr val="FFC000"/>
                </a:solidFill>
              </a:rPr>
              <a:t> E&amp;A November </a:t>
            </a:r>
            <a:r>
              <a:rPr lang="fi-FI" dirty="0" err="1">
                <a:solidFill>
                  <a:srgbClr val="FFC000"/>
                </a:solidFill>
              </a:rPr>
              <a:t>options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8609FAC-4EF4-D4C3-E055-771074F3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99031"/>
            <a:ext cx="6577406" cy="4790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D1FD0-AD63-EF7C-9CEC-B765FDF9BF2B}"/>
              </a:ext>
            </a:extLst>
          </p:cNvPr>
          <p:cNvSpPr/>
          <p:nvPr/>
        </p:nvSpPr>
        <p:spPr>
          <a:xfrm>
            <a:off x="528506" y="3330429"/>
            <a:ext cx="3196206" cy="13422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D45CE-2B96-95C5-730B-0F83544B70A7}"/>
              </a:ext>
            </a:extLst>
          </p:cNvPr>
          <p:cNvSpPr/>
          <p:nvPr/>
        </p:nvSpPr>
        <p:spPr>
          <a:xfrm>
            <a:off x="3900881" y="3556932"/>
            <a:ext cx="2525086" cy="19020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02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B813-EF77-5091-8DD8-8F1F562A5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6147FF-4555-10E6-7470-B24CA5A4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1AE49-6133-62A5-7E70-F7323E3B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4F7CB1-6B42-EDD5-8F1E-500C731985A8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7E83DF91-5479-5113-677B-64A9CE97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823149-45A8-15A1-995E-2B95F3A001BF}"/>
              </a:ext>
            </a:extLst>
          </p:cNvPr>
          <p:cNvSpPr txBox="1"/>
          <p:nvPr/>
        </p:nvSpPr>
        <p:spPr>
          <a:xfrm>
            <a:off x="7507224" y="1399032"/>
            <a:ext cx="43561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C000"/>
                </a:solidFill>
              </a:rPr>
              <a:t>Import </a:t>
            </a:r>
            <a:r>
              <a:rPr lang="fi-FI" dirty="0" err="1">
                <a:solidFill>
                  <a:srgbClr val="FFC000"/>
                </a:solidFill>
              </a:rPr>
              <a:t>competition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EMS File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features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Athlete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Performances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ticked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both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Load</a:t>
            </a:r>
            <a:r>
              <a:rPr lang="fi-FI" dirty="0">
                <a:solidFill>
                  <a:srgbClr val="FFC000"/>
                </a:solidFill>
              </a:rPr>
              <a:t>…” </a:t>
            </a:r>
            <a:r>
              <a:rPr lang="fi-FI" dirty="0" err="1">
                <a:solidFill>
                  <a:srgbClr val="FFC000"/>
                </a:solidFill>
              </a:rPr>
              <a:t>options</a:t>
            </a:r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ticked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also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Apply</a:t>
            </a:r>
            <a:r>
              <a:rPr lang="fi-FI" dirty="0">
                <a:solidFill>
                  <a:srgbClr val="FFC000"/>
                </a:solidFill>
              </a:rPr>
              <a:t> 25%....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From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ranking </a:t>
            </a:r>
            <a:r>
              <a:rPr lang="fi-FI" dirty="0" err="1">
                <a:solidFill>
                  <a:schemeClr val="bg1"/>
                </a:solidFill>
              </a:rPr>
              <a:t>lists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tick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both</a:t>
            </a:r>
            <a:r>
              <a:rPr lang="fi-FI" dirty="0">
                <a:solidFill>
                  <a:srgbClr val="FFC000"/>
                </a:solidFill>
              </a:rPr>
              <a:t> E&amp;A November </a:t>
            </a:r>
            <a:r>
              <a:rPr lang="fi-FI" dirty="0" err="1">
                <a:solidFill>
                  <a:srgbClr val="FFC000"/>
                </a:solidFill>
              </a:rPr>
              <a:t>options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(</a:t>
            </a:r>
            <a:r>
              <a:rPr lang="fi-FI" dirty="0" err="1">
                <a:solidFill>
                  <a:schemeClr val="bg1"/>
                </a:solidFill>
              </a:rPr>
              <a:t>when</a:t>
            </a:r>
            <a:r>
              <a:rPr lang="fi-FI" dirty="0">
                <a:solidFill>
                  <a:schemeClr val="bg1"/>
                </a:solidFill>
              </a:rPr>
              <a:t> E&amp;A </a:t>
            </a:r>
            <a:r>
              <a:rPr lang="fi-FI" dirty="0" err="1">
                <a:solidFill>
                  <a:schemeClr val="bg1"/>
                </a:solidFill>
              </a:rPr>
              <a:t>Titled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event</a:t>
            </a:r>
            <a:r>
              <a:rPr lang="fi-FI" dirty="0">
                <a:solidFill>
                  <a:schemeClr val="bg1"/>
                </a:solidFill>
              </a:rPr>
              <a:t>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IMPORT ATHLETES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031517-4A52-187C-C2F9-2A286678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399031"/>
            <a:ext cx="6742684" cy="48023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C11640-A9E4-0093-AFA3-3213C3D0EA4F}"/>
              </a:ext>
            </a:extLst>
          </p:cNvPr>
          <p:cNvSpPr/>
          <p:nvPr/>
        </p:nvSpPr>
        <p:spPr>
          <a:xfrm>
            <a:off x="4060272" y="4488110"/>
            <a:ext cx="1542015" cy="4613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C080A-C4A3-972C-6558-FB0B7081EC84}"/>
              </a:ext>
            </a:extLst>
          </p:cNvPr>
          <p:cNvSpPr/>
          <p:nvPr/>
        </p:nvSpPr>
        <p:spPr>
          <a:xfrm>
            <a:off x="7507224" y="3638746"/>
            <a:ext cx="4356162" cy="9898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29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A5405-500E-36C6-C371-B2EDFBAA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506969-3B6D-3B29-BB76-1DE8FD55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0A96A0-5AF2-65F4-0FB0-B72BBB45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2A60C8-5E0F-FA31-C047-635412122DA6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8CB154DE-C2D9-9AA2-DD35-245C5068E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D6AF7E-2A41-3AE0-79C3-06352C23BF9A}"/>
              </a:ext>
            </a:extLst>
          </p:cNvPr>
          <p:cNvSpPr txBox="1"/>
          <p:nvPr/>
        </p:nvSpPr>
        <p:spPr>
          <a:xfrm>
            <a:off x="7507224" y="1399032"/>
            <a:ext cx="43561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Setup Assistant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all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features</a:t>
            </a:r>
            <a:r>
              <a:rPr lang="fi-FI" b="1" dirty="0">
                <a:solidFill>
                  <a:schemeClr val="bg1"/>
                </a:solidFill>
              </a:rPr>
              <a:t> (</a:t>
            </a:r>
            <a:r>
              <a:rPr lang="fi-FI" b="1" dirty="0" err="1">
                <a:solidFill>
                  <a:schemeClr val="bg1"/>
                </a:solidFill>
              </a:rPr>
              <a:t>pages</a:t>
            </a:r>
            <a:r>
              <a:rPr lang="fi-FI" b="1" dirty="0">
                <a:solidFill>
                  <a:schemeClr val="bg1"/>
                </a:solidFill>
              </a:rPr>
              <a:t>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Competition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Jury </a:t>
            </a:r>
            <a:r>
              <a:rPr lang="fi-FI" dirty="0" err="1">
                <a:solidFill>
                  <a:srgbClr val="FFC000"/>
                </a:solidFill>
              </a:rPr>
              <a:t>Panel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Events</a:t>
            </a:r>
            <a:r>
              <a:rPr lang="fi-FI" dirty="0">
                <a:solidFill>
                  <a:srgbClr val="FFC000"/>
                </a:solidFill>
              </a:rPr>
              <a:t> 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Rounds</a:t>
            </a:r>
            <a:r>
              <a:rPr lang="fi-FI" dirty="0">
                <a:solidFill>
                  <a:srgbClr val="FFC000"/>
                </a:solidFill>
              </a:rPr>
              <a:t> &amp; </a:t>
            </a:r>
            <a:r>
              <a:rPr lang="fi-FI" dirty="0" err="1">
                <a:solidFill>
                  <a:srgbClr val="FFC000"/>
                </a:solidFill>
              </a:rPr>
              <a:t>Lakes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Categories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Series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Event</a:t>
            </a:r>
            <a:r>
              <a:rPr lang="fi-FI" dirty="0">
                <a:solidFill>
                  <a:srgbClr val="FFC000"/>
                </a:solidFill>
              </a:rPr>
              <a:t> Schedule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Classifications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Teams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Display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=&gt; </a:t>
            </a:r>
            <a:r>
              <a:rPr lang="fi-FI" dirty="0" err="1">
                <a:solidFill>
                  <a:srgbClr val="FFC000"/>
                </a:solidFill>
              </a:rPr>
              <a:t>Finish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5842BC-96A2-1EFE-6A6B-C8B42029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9031"/>
            <a:ext cx="7330952" cy="4790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E276B2-63E6-3FBB-CA25-3F0ADC5099EB}"/>
              </a:ext>
            </a:extLst>
          </p:cNvPr>
          <p:cNvSpPr/>
          <p:nvPr/>
        </p:nvSpPr>
        <p:spPr>
          <a:xfrm>
            <a:off x="2432807" y="1937857"/>
            <a:ext cx="2063692" cy="56721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2B657-1E32-A836-A084-C7C522F3ED30}"/>
              </a:ext>
            </a:extLst>
          </p:cNvPr>
          <p:cNvSpPr/>
          <p:nvPr/>
        </p:nvSpPr>
        <p:spPr>
          <a:xfrm>
            <a:off x="1711354" y="5820724"/>
            <a:ext cx="1283516" cy="2948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32C5DDE-1729-F247-921F-E2C76E8058AD}"/>
              </a:ext>
            </a:extLst>
          </p:cNvPr>
          <p:cNvSpPr/>
          <p:nvPr/>
        </p:nvSpPr>
        <p:spPr>
          <a:xfrm rot="18912676">
            <a:off x="2432807" y="5458969"/>
            <a:ext cx="562063" cy="28766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047FE7-104F-2D9C-29CE-4A2BA3718499}"/>
              </a:ext>
            </a:extLst>
          </p:cNvPr>
          <p:cNvSpPr txBox="1"/>
          <p:nvPr/>
        </p:nvSpPr>
        <p:spPr>
          <a:xfrm>
            <a:off x="3014620" y="5083619"/>
            <a:ext cx="106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Tick too</a:t>
            </a:r>
            <a:endParaRPr lang="en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0205E8-6241-CEF6-64DE-0FB8260ECB21}"/>
              </a:ext>
            </a:extLst>
          </p:cNvPr>
          <p:cNvSpPr/>
          <p:nvPr/>
        </p:nvSpPr>
        <p:spPr>
          <a:xfrm>
            <a:off x="2432807" y="2718033"/>
            <a:ext cx="3613980" cy="21528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926A9-15BE-4CF6-B2DD-82B6858DC6AE}"/>
              </a:ext>
            </a:extLst>
          </p:cNvPr>
          <p:cNvSpPr txBox="1"/>
          <p:nvPr/>
        </p:nvSpPr>
        <p:spPr>
          <a:xfrm>
            <a:off x="6096000" y="2718033"/>
            <a:ext cx="1160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data is imported from EMS.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40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0CCD0-356C-E9A3-6CD9-8C8C3FFB4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379C23-D6DD-D294-19AE-DA492C63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688F4-D306-9B5C-30DE-F0F7B3D0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30FED-4FA1-B00E-642E-53FDC18B3B38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92D96489-2D3F-095F-55BE-D6D70D2B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07EDF9-824A-4780-2AD2-9CF15C7F7D37}"/>
              </a:ext>
            </a:extLst>
          </p:cNvPr>
          <p:cNvSpPr txBox="1"/>
          <p:nvPr/>
        </p:nvSpPr>
        <p:spPr>
          <a:xfrm>
            <a:off x="7507224" y="1399032"/>
            <a:ext cx="4356162" cy="385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window will open with the “List of Skiers” (as imported from EMS) and “Competition Setup Assistant”.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en-US" sz="18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ADVICE: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en-US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good idea to spend a little more time with Setup assistant of a competition. </a:t>
            </a:r>
          </a:p>
          <a:p>
            <a:endParaRPr lang="en-US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so much easier to make changes etc. before any Starting Lists are made and published/posted.</a:t>
            </a:r>
          </a:p>
          <a:p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39242A6-39EA-63F8-29AB-5DECF9384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" y="1388110"/>
            <a:ext cx="7102159" cy="442747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A4E797C6-2B2F-8383-37F1-461302D4EB71}"/>
              </a:ext>
            </a:extLst>
          </p:cNvPr>
          <p:cNvSpPr/>
          <p:nvPr/>
        </p:nvSpPr>
        <p:spPr>
          <a:xfrm>
            <a:off x="6736359" y="3766657"/>
            <a:ext cx="872455" cy="37750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82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Setup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9723628" cy="4866855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b="1" dirty="0">
                <a:solidFill>
                  <a:srgbClr val="FFC000"/>
                </a:solidFill>
              </a:rPr>
              <a:t>Lion SCORING SOFTWARE</a:t>
            </a:r>
            <a:br>
              <a:rPr lang="en-US" b="1" dirty="0">
                <a:solidFill>
                  <a:srgbClr val="FFC000"/>
                </a:solidFill>
              </a:rPr>
            </a:b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If installed to your computer, just open software.</a:t>
            </a:r>
          </a:p>
          <a:p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Waterski Software </a:t>
            </a:r>
            <a:r>
              <a:rPr lang="en-US" dirty="0"/>
              <a:t>– both Homologation &amp; Scoring software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u="sng" dirty="0">
                <a:solidFill>
                  <a:srgbClr val="FFC000"/>
                </a:solidFill>
              </a:rPr>
              <a:t>License:</a:t>
            </a:r>
          </a:p>
          <a:p>
            <a:r>
              <a:rPr lang="en-US" dirty="0"/>
              <a:t>All federations and officials of IWWF are licensed to use the "Waterski Scoring" software.</a:t>
            </a:r>
          </a:p>
          <a:p>
            <a:r>
              <a:rPr lang="en-US" b="1" u="sng" dirty="0">
                <a:solidFill>
                  <a:srgbClr val="FFC000"/>
                </a:solidFill>
              </a:rPr>
              <a:t>Needed configuration:</a:t>
            </a:r>
          </a:p>
          <a:p>
            <a:r>
              <a:rPr lang="en-US" dirty="0"/>
              <a:t>Any computer with </a:t>
            </a:r>
            <a:r>
              <a:rPr lang="en-US" b="1" i="1" dirty="0">
                <a:solidFill>
                  <a:schemeClr val="accent2"/>
                </a:solidFill>
              </a:rPr>
              <a:t>Windows 7, 8, 8.1, 10, 11.</a:t>
            </a:r>
          </a:p>
          <a:p>
            <a:r>
              <a:rPr lang="en-US" dirty="0"/>
              <a:t>The software can work on a Windows installed </a:t>
            </a:r>
            <a:r>
              <a:rPr lang="en-US" b="1" i="1" dirty="0">
                <a:solidFill>
                  <a:srgbClr val="00B050"/>
                </a:solidFill>
              </a:rPr>
              <a:t>virtual machine on a Mac or Linux</a:t>
            </a:r>
            <a:r>
              <a:rPr lang="en-US" dirty="0"/>
              <a:t>.</a:t>
            </a:r>
          </a:p>
          <a:p>
            <a:r>
              <a:rPr lang="en-US" dirty="0"/>
              <a:t>Waterski Scoring Full 2025 click </a:t>
            </a:r>
            <a:r>
              <a:rPr lang="en-US" b="1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“download”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/>
              <a:t>Pop-Up screen – asking credentials:	</a:t>
            </a:r>
          </a:p>
          <a:p>
            <a:pPr lvl="1"/>
            <a:r>
              <a:rPr lang="en-US" b="1" dirty="0">
                <a:solidFill>
                  <a:srgbClr val="FFC000"/>
                </a:solidFill>
              </a:rPr>
              <a:t>Username: </a:t>
            </a:r>
            <a:r>
              <a:rPr lang="en-US" b="1" dirty="0" err="1"/>
              <a:t>eame</a:t>
            </a:r>
            <a:r>
              <a:rPr lang="en-US" b="1" dirty="0"/>
              <a:t>	</a:t>
            </a:r>
            <a:r>
              <a:rPr lang="en-US" b="1" dirty="0">
                <a:solidFill>
                  <a:srgbClr val="FFC000"/>
                </a:solidFill>
              </a:rPr>
              <a:t>Password: </a:t>
            </a:r>
            <a:r>
              <a:rPr lang="en-US" b="1" dirty="0"/>
              <a:t>scoring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screenshot of a login box&#10;&#10;Description automatically generated">
            <a:extLst>
              <a:ext uri="{FF2B5EF4-FFF2-40B4-BE49-F238E27FC236}">
                <a16:creationId xmlns:a16="http://schemas.microsoft.com/office/drawing/2014/main" id="{AE21218E-2A96-300A-592F-488446C28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153" y="4764024"/>
            <a:ext cx="2135997" cy="1728216"/>
          </a:xfrm>
          <a:prstGeom prst="rect">
            <a:avLst/>
          </a:prstGeom>
        </p:spPr>
      </p:pic>
      <p:pic>
        <p:nvPicPr>
          <p:cNvPr id="8" name="Picture 7" descr="A blue and red logo&#10;&#10;Description automatically generated">
            <a:extLst>
              <a:ext uri="{FF2B5EF4-FFF2-40B4-BE49-F238E27FC236}">
                <a16:creationId xmlns:a16="http://schemas.microsoft.com/office/drawing/2014/main" id="{29885C19-9C7B-1446-D34A-ECA60EB23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730" y="236868"/>
            <a:ext cx="2105004" cy="1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9CD87-28CA-1559-36AA-626213AAB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C0A325-106D-CD30-05F1-7D7624CE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BA6B7-57B6-2CE8-D51E-F1DCDC7C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C592DC-2B72-E47D-AC75-B6F5BE401D95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E6232F0A-CA8E-3D32-5133-1B97183C0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442B43-C354-B167-EC2E-EC50E1D47F02}"/>
              </a:ext>
            </a:extLst>
          </p:cNvPr>
          <p:cNvSpPr txBox="1"/>
          <p:nvPr/>
        </p:nvSpPr>
        <p:spPr>
          <a:xfrm>
            <a:off x="7507224" y="1399032"/>
            <a:ext cx="4356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Competition</a:t>
            </a:r>
            <a:r>
              <a:rPr lang="fi-FI" b="1" dirty="0">
                <a:solidFill>
                  <a:srgbClr val="FFC000"/>
                </a:solidFill>
              </a:rPr>
              <a:t> Setup Assistant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b="1" u="sng" dirty="0" err="1">
                <a:solidFill>
                  <a:schemeClr val="bg1"/>
                </a:solidFill>
              </a:rPr>
              <a:t>Changed</a:t>
            </a:r>
            <a:endParaRPr lang="fi-FI" b="1" u="sng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 err="1">
                <a:solidFill>
                  <a:srgbClr val="FFC000"/>
                </a:solidFill>
              </a:rPr>
              <a:t>Competition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name</a:t>
            </a:r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 err="1">
                <a:solidFill>
                  <a:srgbClr val="FFC000"/>
                </a:solidFill>
              </a:rPr>
              <a:t>Competition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code</a:t>
            </a:r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 err="1">
                <a:solidFill>
                  <a:srgbClr val="FFC000"/>
                </a:solidFill>
              </a:rPr>
              <a:t>Beginning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date</a:t>
            </a:r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i-FI" dirty="0" err="1">
                <a:solidFill>
                  <a:srgbClr val="FFC000"/>
                </a:solidFill>
              </a:rPr>
              <a:t>End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date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NEXT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5C66961-D8B2-74CC-1E1C-F50C2917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35024"/>
            <a:ext cx="6419815" cy="534517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21A2A2A-3392-2BD0-EF90-4772F8C7FDAB}"/>
              </a:ext>
            </a:extLst>
          </p:cNvPr>
          <p:cNvSpPr/>
          <p:nvPr/>
        </p:nvSpPr>
        <p:spPr>
          <a:xfrm rot="10800000">
            <a:off x="4572000" y="2505075"/>
            <a:ext cx="512064" cy="228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A3B618D-DE00-5EC9-3DED-7BE38A9F3763}"/>
              </a:ext>
            </a:extLst>
          </p:cNvPr>
          <p:cNvSpPr/>
          <p:nvPr/>
        </p:nvSpPr>
        <p:spPr>
          <a:xfrm rot="10800000">
            <a:off x="3398375" y="3526154"/>
            <a:ext cx="378097" cy="228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6C6AF-7818-83AB-7E15-619F8482FB46}"/>
              </a:ext>
            </a:extLst>
          </p:cNvPr>
          <p:cNvSpPr txBox="1"/>
          <p:nvPr/>
        </p:nvSpPr>
        <p:spPr>
          <a:xfrm>
            <a:off x="3918203" y="4261354"/>
            <a:ext cx="28026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all columns and add Official Training Days to “Beginning date”.</a:t>
            </a:r>
            <a:endParaRPr lang="LID4096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C73B69-9C30-9B7B-CF91-7B7C2E582960}"/>
              </a:ext>
            </a:extLst>
          </p:cNvPr>
          <p:cNvSpPr/>
          <p:nvPr/>
        </p:nvSpPr>
        <p:spPr>
          <a:xfrm rot="10800000">
            <a:off x="3918203" y="4032373"/>
            <a:ext cx="378097" cy="2289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A3D1D6C-08CC-3866-4662-99FF0C4B2139}"/>
              </a:ext>
            </a:extLst>
          </p:cNvPr>
          <p:cNvSpPr/>
          <p:nvPr/>
        </p:nvSpPr>
        <p:spPr>
          <a:xfrm>
            <a:off x="4032504" y="5934456"/>
            <a:ext cx="263796" cy="3806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017496-45CA-D818-07D3-38208B601FFF}"/>
              </a:ext>
            </a:extLst>
          </p:cNvPr>
          <p:cNvSpPr/>
          <p:nvPr/>
        </p:nvSpPr>
        <p:spPr>
          <a:xfrm>
            <a:off x="3918202" y="4261354"/>
            <a:ext cx="2671513" cy="1057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FA1AE-5E5A-257E-5ADA-8A88DAAF5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2EB6B-6B86-9053-4429-47C281F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163FAF-137E-0995-EA00-787A424F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8E3980-8E37-19C9-3CFC-EBB1F43A86F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0C769D42-F32B-DA43-C4A7-984519313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7D934C-663F-49D5-4C78-76784D4505A9}"/>
              </a:ext>
            </a:extLst>
          </p:cNvPr>
          <p:cNvSpPr txBox="1"/>
          <p:nvPr/>
        </p:nvSpPr>
        <p:spPr>
          <a:xfrm>
            <a:off x="7507224" y="1399032"/>
            <a:ext cx="43561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C000"/>
                </a:solidFill>
              </a:rPr>
              <a:t>Jury </a:t>
            </a:r>
            <a:r>
              <a:rPr lang="fi-FI" b="1" dirty="0" err="1">
                <a:solidFill>
                  <a:srgbClr val="FFC000"/>
                </a:solidFill>
              </a:rPr>
              <a:t>Panel</a:t>
            </a:r>
            <a:endParaRPr lang="fi-FI" b="1" dirty="0">
              <a:solidFill>
                <a:srgbClr val="FFC000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with</a:t>
            </a:r>
            <a:r>
              <a:rPr lang="fi-FI" dirty="0">
                <a:solidFill>
                  <a:srgbClr val="FFC000"/>
                </a:solidFill>
              </a:rPr>
              <a:t> EMS </a:t>
            </a:r>
            <a:r>
              <a:rPr lang="fi-FI" dirty="0" err="1">
                <a:solidFill>
                  <a:srgbClr val="FFC000"/>
                </a:solidFill>
              </a:rPr>
              <a:t>Panel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details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Both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system</a:t>
            </a:r>
            <a:r>
              <a:rPr lang="fi-FI" b="1" dirty="0">
                <a:solidFill>
                  <a:schemeClr val="bg1"/>
                </a:solidFill>
              </a:rPr>
              <a:t> MUST </a:t>
            </a:r>
            <a:r>
              <a:rPr lang="fi-FI" b="1" dirty="0" err="1">
                <a:solidFill>
                  <a:schemeClr val="bg1"/>
                </a:solidFill>
              </a:rPr>
              <a:t>have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same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Officials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with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correct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details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NOTE: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Technical </a:t>
            </a:r>
            <a:r>
              <a:rPr lang="fi-FI" dirty="0" err="1">
                <a:solidFill>
                  <a:srgbClr val="FFC000"/>
                </a:solidFill>
              </a:rPr>
              <a:t>Officer</a:t>
            </a:r>
            <a:r>
              <a:rPr lang="fi-FI" dirty="0">
                <a:solidFill>
                  <a:srgbClr val="FFC000"/>
                </a:solidFill>
              </a:rPr>
              <a:t> 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do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not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add</a:t>
            </a:r>
            <a:r>
              <a:rPr lang="fi-FI" dirty="0">
                <a:solidFill>
                  <a:srgbClr val="FFC000"/>
                </a:solidFill>
              </a:rPr>
              <a:t> (</a:t>
            </a:r>
            <a:r>
              <a:rPr lang="fi-FI" dirty="0" err="1">
                <a:solidFill>
                  <a:srgbClr val="FFC000"/>
                </a:solidFill>
              </a:rPr>
              <a:t>if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not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found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EMS)</a:t>
            </a:r>
          </a:p>
          <a:p>
            <a:r>
              <a:rPr lang="fi-FI" dirty="0">
                <a:solidFill>
                  <a:srgbClr val="FFC000"/>
                </a:solidFill>
              </a:rPr>
              <a:t>- EMS </a:t>
            </a:r>
            <a:r>
              <a:rPr lang="fi-FI" dirty="0" err="1">
                <a:solidFill>
                  <a:srgbClr val="FFC000"/>
                </a:solidFill>
              </a:rPr>
              <a:t>do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not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have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such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category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added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All checks MUST done in EMS, and data must match for all Officials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NEXT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95C989-1082-3B81-A669-6F1B5AC9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4" y="1389062"/>
            <a:ext cx="7111099" cy="501173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B25787DF-7A47-95D1-32DF-A710DD97748C}"/>
              </a:ext>
            </a:extLst>
          </p:cNvPr>
          <p:cNvSpPr/>
          <p:nvPr/>
        </p:nvSpPr>
        <p:spPr>
          <a:xfrm rot="10800000">
            <a:off x="5281729" y="5009626"/>
            <a:ext cx="253047" cy="376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3D7F6E-F633-DC49-FFBD-90B5A6DB40C4}"/>
              </a:ext>
            </a:extLst>
          </p:cNvPr>
          <p:cNvSpPr txBox="1"/>
          <p:nvPr/>
        </p:nvSpPr>
        <p:spPr>
          <a:xfrm>
            <a:off x="4426231" y="5402957"/>
            <a:ext cx="2943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Officials’ ID &amp; Qualifications and add them if empty field.</a:t>
            </a:r>
            <a:endParaRPr lang="LID4096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A8C45B2-2C46-FD72-5B8C-C474863244EB}"/>
              </a:ext>
            </a:extLst>
          </p:cNvPr>
          <p:cNvSpPr/>
          <p:nvPr/>
        </p:nvSpPr>
        <p:spPr>
          <a:xfrm>
            <a:off x="3355848" y="5468938"/>
            <a:ext cx="246888" cy="3283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2B0AA82-0445-FB90-056D-E4868E384E84}"/>
              </a:ext>
            </a:extLst>
          </p:cNvPr>
          <p:cNvSpPr/>
          <p:nvPr/>
        </p:nvSpPr>
        <p:spPr>
          <a:xfrm>
            <a:off x="4855464" y="1746504"/>
            <a:ext cx="237744" cy="3291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BD721-15C7-BBAB-9757-E06AABE58E52}"/>
              </a:ext>
            </a:extLst>
          </p:cNvPr>
          <p:cNvSpPr/>
          <p:nvPr/>
        </p:nvSpPr>
        <p:spPr>
          <a:xfrm>
            <a:off x="4426231" y="5402957"/>
            <a:ext cx="294383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89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21E5C-A782-4774-AB11-4F235FDA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5922B-16F5-A1A5-0AB7-DFE9DC28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7A812-BC7B-2308-8571-2CD28B35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CF7AF2-D304-39C3-49DC-D55E73CCEFBB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D092DB34-09E8-8106-5B76-EBBA616C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D1C3B8-2C6D-A102-066F-4B7119A10EA2}"/>
              </a:ext>
            </a:extLst>
          </p:cNvPr>
          <p:cNvSpPr txBox="1"/>
          <p:nvPr/>
        </p:nvSpPr>
        <p:spPr>
          <a:xfrm>
            <a:off x="7507224" y="1399032"/>
            <a:ext cx="43561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Events</a:t>
            </a:r>
            <a:endParaRPr lang="fi-FI" b="1" dirty="0">
              <a:solidFill>
                <a:srgbClr val="FFC000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and </a:t>
            </a:r>
            <a:r>
              <a:rPr lang="fi-FI" dirty="0" err="1">
                <a:solidFill>
                  <a:srgbClr val="FFC000"/>
                </a:solidFill>
              </a:rPr>
              <a:t>fill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data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</a:t>
            </a:r>
            <a:r>
              <a:rPr lang="fi-FI" dirty="0" err="1">
                <a:solidFill>
                  <a:schemeClr val="bg1"/>
                </a:solidFill>
              </a:rPr>
              <a:t>Tick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events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which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held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Input </a:t>
            </a:r>
            <a:r>
              <a:rPr lang="fi-FI" dirty="0" err="1">
                <a:solidFill>
                  <a:schemeClr val="bg1"/>
                </a:solidFill>
              </a:rPr>
              <a:t>correct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number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rounds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Select </a:t>
            </a:r>
            <a:r>
              <a:rPr lang="fi-FI" dirty="0" err="1">
                <a:solidFill>
                  <a:schemeClr val="bg1"/>
                </a:solidFill>
              </a:rPr>
              <a:t>Homologation</a:t>
            </a:r>
            <a:r>
              <a:rPr lang="fi-FI" dirty="0">
                <a:solidFill>
                  <a:schemeClr val="bg1"/>
                </a:solidFill>
              </a:rPr>
              <a:t> Level per </a:t>
            </a:r>
            <a:r>
              <a:rPr lang="fi-FI" dirty="0" err="1">
                <a:solidFill>
                  <a:schemeClr val="bg1"/>
                </a:solidFill>
              </a:rPr>
              <a:t>event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Input </a:t>
            </a:r>
            <a:r>
              <a:rPr lang="fi-FI" dirty="0" err="1">
                <a:solidFill>
                  <a:schemeClr val="bg1"/>
                </a:solidFill>
              </a:rPr>
              <a:t>number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Event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Judges</a:t>
            </a:r>
            <a:r>
              <a:rPr lang="fi-FI" dirty="0">
                <a:solidFill>
                  <a:schemeClr val="bg1"/>
                </a:solidFill>
              </a:rPr>
              <a:t> per </a:t>
            </a:r>
            <a:r>
              <a:rPr lang="fi-FI" dirty="0" err="1">
                <a:solidFill>
                  <a:schemeClr val="bg1"/>
                </a:solidFill>
              </a:rPr>
              <a:t>event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Time per </a:t>
            </a:r>
            <a:r>
              <a:rPr lang="fi-FI" dirty="0" err="1">
                <a:solidFill>
                  <a:schemeClr val="bg1"/>
                </a:solidFill>
              </a:rPr>
              <a:t>Skier</a:t>
            </a:r>
            <a:r>
              <a:rPr lang="fi-FI" dirty="0">
                <a:solidFill>
                  <a:schemeClr val="bg1"/>
                </a:solidFill>
              </a:rPr>
              <a:t> – just an </a:t>
            </a:r>
            <a:r>
              <a:rPr lang="fi-FI" dirty="0" err="1">
                <a:solidFill>
                  <a:schemeClr val="bg1"/>
                </a:solidFill>
              </a:rPr>
              <a:t>estimation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Boat </a:t>
            </a:r>
            <a:r>
              <a:rPr lang="fi-FI" dirty="0" err="1">
                <a:solidFill>
                  <a:schemeClr val="bg1"/>
                </a:solidFill>
              </a:rPr>
              <a:t>must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select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Boat </a:t>
            </a:r>
            <a:r>
              <a:rPr lang="fi-FI" dirty="0" err="1">
                <a:solidFill>
                  <a:schemeClr val="bg1"/>
                </a:solidFill>
              </a:rPr>
              <a:t>engine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size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must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select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If </a:t>
            </a:r>
            <a:r>
              <a:rPr lang="fi-FI" dirty="0" err="1">
                <a:solidFill>
                  <a:schemeClr val="bg1"/>
                </a:solidFill>
              </a:rPr>
              <a:t>Overall</a:t>
            </a:r>
            <a:r>
              <a:rPr lang="fi-FI" dirty="0">
                <a:solidFill>
                  <a:schemeClr val="bg1"/>
                </a:solidFill>
              </a:rPr>
              <a:t> is </a:t>
            </a:r>
            <a:r>
              <a:rPr lang="fi-FI" dirty="0" err="1">
                <a:solidFill>
                  <a:schemeClr val="bg1"/>
                </a:solidFill>
              </a:rPr>
              <a:t>held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tick</a:t>
            </a:r>
            <a:r>
              <a:rPr lang="fi-FI" dirty="0">
                <a:solidFill>
                  <a:schemeClr val="bg1"/>
                </a:solidFill>
              </a:rPr>
              <a:t> it </a:t>
            </a:r>
            <a:r>
              <a:rPr lang="fi-FI" dirty="0" err="1">
                <a:solidFill>
                  <a:schemeClr val="bg1"/>
                </a:solidFill>
              </a:rPr>
              <a:t>too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- Select </a:t>
            </a:r>
            <a:r>
              <a:rPr lang="fi-FI" dirty="0" err="1">
                <a:solidFill>
                  <a:schemeClr val="bg1"/>
                </a:solidFill>
              </a:rPr>
              <a:t>correct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Overall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table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be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used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NEXT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30B54A8-939E-0377-76FB-4A3AFA12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58" y="1399032"/>
            <a:ext cx="6825042" cy="5239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28CCB-62D2-A8A5-8D69-2708A1DCE30F}"/>
              </a:ext>
            </a:extLst>
          </p:cNvPr>
          <p:cNvSpPr txBox="1"/>
          <p:nvPr/>
        </p:nvSpPr>
        <p:spPr>
          <a:xfrm>
            <a:off x="1517904" y="4407408"/>
            <a:ext cx="55686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Event</a:t>
            </a:r>
            <a:r>
              <a:rPr lang="fi-FI" sz="1400" dirty="0"/>
              <a:t>: </a:t>
            </a:r>
            <a:r>
              <a:rPr lang="fi-FI" sz="1400" dirty="0" err="1"/>
              <a:t>Tick</a:t>
            </a:r>
            <a:r>
              <a:rPr lang="fi-FI" sz="1400" dirty="0"/>
              <a:t> </a:t>
            </a:r>
            <a:r>
              <a:rPr lang="fi-FI" sz="1400" dirty="0" err="1"/>
              <a:t>All</a:t>
            </a:r>
            <a:endParaRPr lang="fi-FI" sz="1400" dirty="0"/>
          </a:p>
          <a:p>
            <a:r>
              <a:rPr lang="fi-FI" sz="1400" dirty="0" err="1"/>
              <a:t>Rounds</a:t>
            </a:r>
            <a:r>
              <a:rPr lang="fi-FI" sz="1400" dirty="0"/>
              <a:t>: 2</a:t>
            </a:r>
          </a:p>
          <a:p>
            <a:r>
              <a:rPr lang="fi-FI" sz="1400" dirty="0" err="1"/>
              <a:t>Homologation</a:t>
            </a:r>
            <a:r>
              <a:rPr lang="fi-FI" sz="1400" dirty="0"/>
              <a:t> </a:t>
            </a:r>
            <a:r>
              <a:rPr lang="fi-FI" sz="1400" dirty="0" err="1"/>
              <a:t>level</a:t>
            </a:r>
            <a:r>
              <a:rPr lang="fi-FI" sz="1400" dirty="0"/>
              <a:t>: </a:t>
            </a:r>
            <a:r>
              <a:rPr lang="fi-FI" sz="1400" dirty="0" err="1"/>
              <a:t>Record</a:t>
            </a:r>
            <a:r>
              <a:rPr lang="fi-FI" sz="1400" dirty="0"/>
              <a:t> </a:t>
            </a:r>
            <a:r>
              <a:rPr lang="fi-FI" sz="1400" dirty="0" err="1"/>
              <a:t>Capability</a:t>
            </a:r>
            <a:endParaRPr lang="fi-FI" sz="1400" dirty="0"/>
          </a:p>
          <a:p>
            <a:r>
              <a:rPr lang="fi-FI" sz="1400" dirty="0" err="1"/>
              <a:t>Judges</a:t>
            </a:r>
            <a:r>
              <a:rPr lang="fi-FI" sz="1400" dirty="0"/>
              <a:t> (in </a:t>
            </a:r>
            <a:r>
              <a:rPr lang="fi-FI" sz="1400" dirty="0" err="1"/>
              <a:t>Event</a:t>
            </a:r>
            <a:r>
              <a:rPr lang="fi-FI" sz="1400" dirty="0"/>
              <a:t>):</a:t>
            </a:r>
            <a:br>
              <a:rPr lang="fi-FI" sz="1400" dirty="0"/>
            </a:br>
            <a:r>
              <a:rPr lang="fi-FI" sz="1400" dirty="0"/>
              <a:t>-  Slalom 3,4 </a:t>
            </a:r>
            <a:r>
              <a:rPr lang="fi-FI" sz="1400" dirty="0" err="1"/>
              <a:t>or</a:t>
            </a:r>
            <a:r>
              <a:rPr lang="fi-FI" sz="1400" dirty="0"/>
              <a:t> 5 (</a:t>
            </a:r>
            <a:r>
              <a:rPr lang="fi-FI" sz="1400" dirty="0" err="1"/>
              <a:t>site</a:t>
            </a:r>
            <a:r>
              <a:rPr lang="fi-FI" sz="1400" dirty="0"/>
              <a:t> </a:t>
            </a:r>
            <a:r>
              <a:rPr lang="fi-FI" sz="1400" dirty="0" err="1"/>
              <a:t>setup</a:t>
            </a:r>
            <a:r>
              <a:rPr lang="fi-FI" sz="1400" dirty="0"/>
              <a:t>; </a:t>
            </a:r>
            <a:r>
              <a:rPr lang="fi-FI" sz="1400" dirty="0" err="1"/>
              <a:t>check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Chief</a:t>
            </a:r>
            <a:r>
              <a:rPr lang="fi-FI" sz="1400" dirty="0"/>
              <a:t> </a:t>
            </a:r>
            <a:r>
              <a:rPr lang="fi-FI" sz="1400" dirty="0" err="1"/>
              <a:t>Judge</a:t>
            </a:r>
            <a:r>
              <a:rPr lang="fi-FI" sz="1400" dirty="0"/>
              <a:t> / </a:t>
            </a:r>
            <a:r>
              <a:rPr lang="fi-FI" sz="1400" dirty="0" err="1"/>
              <a:t>Homologator</a:t>
            </a:r>
            <a:endParaRPr lang="fi-FI" sz="1400" dirty="0"/>
          </a:p>
          <a:p>
            <a:r>
              <a:rPr lang="fi-FI" sz="1400" dirty="0"/>
              <a:t>- </a:t>
            </a:r>
            <a:r>
              <a:rPr lang="fi-FI" sz="1400" dirty="0" err="1"/>
              <a:t>Tricks</a:t>
            </a:r>
            <a:r>
              <a:rPr lang="fi-FI" sz="1400" dirty="0"/>
              <a:t> 3 </a:t>
            </a:r>
            <a:r>
              <a:rPr lang="fi-FI" sz="1400" dirty="0" err="1"/>
              <a:t>or</a:t>
            </a:r>
            <a:r>
              <a:rPr lang="fi-FI" sz="1400" dirty="0"/>
              <a:t> 5 (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or</a:t>
            </a:r>
            <a:r>
              <a:rPr lang="fi-FI" sz="1400" dirty="0"/>
              <a:t> </a:t>
            </a:r>
            <a:r>
              <a:rPr lang="fi-FI" sz="1400" dirty="0" err="1"/>
              <a:t>without</a:t>
            </a:r>
            <a:r>
              <a:rPr lang="fi-FI" sz="1400" dirty="0"/>
              <a:t> </a:t>
            </a:r>
            <a:r>
              <a:rPr lang="fi-FI" sz="1400" dirty="0" err="1"/>
              <a:t>eyeTrick</a:t>
            </a:r>
            <a:r>
              <a:rPr lang="fi-FI" sz="1400" dirty="0"/>
              <a:t>)</a:t>
            </a:r>
          </a:p>
          <a:p>
            <a:r>
              <a:rPr lang="fi-FI" sz="1400" dirty="0"/>
              <a:t>- </a:t>
            </a:r>
            <a:r>
              <a:rPr lang="fi-FI" sz="1400" dirty="0" err="1"/>
              <a:t>Jumping</a:t>
            </a:r>
            <a:r>
              <a:rPr lang="fi-FI" sz="1400" dirty="0"/>
              <a:t>: 3,4 </a:t>
            </a:r>
            <a:r>
              <a:rPr lang="fi-FI" sz="1400" dirty="0" err="1"/>
              <a:t>or</a:t>
            </a:r>
            <a:r>
              <a:rPr lang="fi-FI" sz="1400" dirty="0"/>
              <a:t> 5 (</a:t>
            </a:r>
            <a:r>
              <a:rPr lang="fi-FI" sz="1400" dirty="0" err="1"/>
              <a:t>site</a:t>
            </a:r>
            <a:r>
              <a:rPr lang="fi-FI" sz="1400" dirty="0"/>
              <a:t> </a:t>
            </a:r>
            <a:r>
              <a:rPr lang="fi-FI" sz="1400" dirty="0" err="1"/>
              <a:t>setup</a:t>
            </a:r>
            <a:r>
              <a:rPr lang="fi-FI" sz="1400" dirty="0"/>
              <a:t>; </a:t>
            </a:r>
            <a:r>
              <a:rPr lang="fi-FI" sz="1400" dirty="0" err="1"/>
              <a:t>check</a:t>
            </a:r>
            <a:r>
              <a:rPr lang="fi-FI" sz="1400" dirty="0"/>
              <a:t> </a:t>
            </a:r>
            <a:r>
              <a:rPr lang="fi-FI" sz="1400" dirty="0" err="1"/>
              <a:t>with</a:t>
            </a:r>
            <a:r>
              <a:rPr lang="fi-FI" sz="1400" dirty="0"/>
              <a:t> </a:t>
            </a:r>
            <a:r>
              <a:rPr lang="fi-FI" sz="1400" dirty="0" err="1"/>
              <a:t>Chief</a:t>
            </a:r>
            <a:r>
              <a:rPr lang="fi-FI" sz="1400" dirty="0"/>
              <a:t> </a:t>
            </a:r>
            <a:r>
              <a:rPr lang="fi-FI" sz="1400" dirty="0" err="1"/>
              <a:t>Judge</a:t>
            </a:r>
            <a:r>
              <a:rPr lang="fi-FI" sz="1400" dirty="0"/>
              <a:t> / </a:t>
            </a:r>
            <a:r>
              <a:rPr lang="fi-FI" sz="1400" dirty="0" err="1"/>
              <a:t>Homolgator</a:t>
            </a:r>
            <a:endParaRPr lang="fi-FI" sz="1400" dirty="0"/>
          </a:p>
          <a:p>
            <a:r>
              <a:rPr lang="fi-FI" sz="1400" dirty="0" err="1"/>
              <a:t>Overall</a:t>
            </a:r>
            <a:r>
              <a:rPr lang="fi-FI" sz="1400" dirty="0"/>
              <a:t>: </a:t>
            </a:r>
            <a:r>
              <a:rPr lang="fi-FI" sz="1400" dirty="0" err="1"/>
              <a:t>select</a:t>
            </a:r>
            <a:r>
              <a:rPr lang="fi-FI" sz="1400" dirty="0"/>
              <a:t> </a:t>
            </a:r>
            <a:r>
              <a:rPr lang="fi-FI" sz="1400" dirty="0" err="1"/>
              <a:t>correct</a:t>
            </a:r>
            <a:r>
              <a:rPr lang="fi-FI" sz="1400" dirty="0"/>
              <a:t> </a:t>
            </a:r>
            <a:r>
              <a:rPr lang="fi-FI" sz="1400" dirty="0" err="1"/>
              <a:t>table</a:t>
            </a:r>
            <a:r>
              <a:rPr lang="fi-FI" sz="1400" dirty="0"/>
              <a:t> to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used</a:t>
            </a:r>
            <a:r>
              <a:rPr lang="fi-FI" sz="1400" dirty="0"/>
              <a:t> (2024 E&amp;A 1000 </a:t>
            </a:r>
            <a:r>
              <a:rPr lang="fi-FI" sz="1400" dirty="0" err="1"/>
              <a:t>points</a:t>
            </a:r>
            <a:r>
              <a:rPr lang="fi-FI" sz="1400" dirty="0"/>
              <a:t>)</a:t>
            </a:r>
            <a:br>
              <a:rPr lang="fi-FI" dirty="0"/>
            </a:br>
            <a:endParaRPr lang="LID4096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1CE587B-BF43-3A23-2FA3-3356F6FE8272}"/>
              </a:ext>
            </a:extLst>
          </p:cNvPr>
          <p:cNvSpPr/>
          <p:nvPr/>
        </p:nvSpPr>
        <p:spPr>
          <a:xfrm rot="10800000">
            <a:off x="6096000" y="3593592"/>
            <a:ext cx="341376" cy="5355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0ADA81B-C823-0E2D-C2E9-2ED7AD60CB44}"/>
              </a:ext>
            </a:extLst>
          </p:cNvPr>
          <p:cNvSpPr/>
          <p:nvPr/>
        </p:nvSpPr>
        <p:spPr>
          <a:xfrm rot="10800000">
            <a:off x="4684777" y="3904488"/>
            <a:ext cx="316991" cy="1823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3BA36C-B1EC-E1BF-58FE-04407B3EAC26}"/>
              </a:ext>
            </a:extLst>
          </p:cNvPr>
          <p:cNvSpPr/>
          <p:nvPr/>
        </p:nvSpPr>
        <p:spPr>
          <a:xfrm>
            <a:off x="1400961" y="4407408"/>
            <a:ext cx="5568696" cy="184239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489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F569F-8E73-98C1-877B-9C921D9E1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0492-2134-E6CF-859D-811A1CD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C0E82-9BE9-5745-08B4-65D73B11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FA8F29-891C-6451-D54F-754016942136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DD4F65FC-045F-CC06-0B35-DB82066A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7232ED-EA78-31DE-EF55-22DF74A4EB5F}"/>
              </a:ext>
            </a:extLst>
          </p:cNvPr>
          <p:cNvSpPr txBox="1"/>
          <p:nvPr/>
        </p:nvSpPr>
        <p:spPr>
          <a:xfrm>
            <a:off x="7507224" y="1399032"/>
            <a:ext cx="43561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Rounds</a:t>
            </a:r>
            <a:r>
              <a:rPr lang="fi-FI" b="1" dirty="0">
                <a:solidFill>
                  <a:srgbClr val="FFC000"/>
                </a:solidFill>
              </a:rPr>
              <a:t> &amp; </a:t>
            </a:r>
            <a:r>
              <a:rPr lang="fi-FI" b="1" dirty="0" err="1">
                <a:solidFill>
                  <a:srgbClr val="FFC000"/>
                </a:solidFill>
              </a:rPr>
              <a:t>Lakes</a:t>
            </a:r>
            <a:endParaRPr lang="fi-FI" b="1" dirty="0">
              <a:solidFill>
                <a:srgbClr val="FFC000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and </a:t>
            </a:r>
            <a:r>
              <a:rPr lang="fi-FI" dirty="0" err="1">
                <a:solidFill>
                  <a:srgbClr val="FFC000"/>
                </a:solidFill>
              </a:rPr>
              <a:t>fill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data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Round</a:t>
            </a:r>
            <a:r>
              <a:rPr lang="fi-FI" dirty="0">
                <a:solidFill>
                  <a:schemeClr val="bg1"/>
                </a:solidFill>
              </a:rPr>
              <a:t> 1 -&gt; Preliminary </a:t>
            </a:r>
            <a:r>
              <a:rPr lang="fi-FI" dirty="0" err="1">
                <a:solidFill>
                  <a:schemeClr val="bg1"/>
                </a:solidFill>
              </a:rPr>
              <a:t>Round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Round</a:t>
            </a:r>
            <a:r>
              <a:rPr lang="fi-FI" dirty="0">
                <a:solidFill>
                  <a:schemeClr val="bg1"/>
                </a:solidFill>
              </a:rPr>
              <a:t> 2 -&gt; </a:t>
            </a:r>
            <a:r>
              <a:rPr lang="fi-FI" dirty="0" err="1">
                <a:solidFill>
                  <a:schemeClr val="bg1"/>
                </a:solidFill>
              </a:rPr>
              <a:t>Final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Round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Multilake </a:t>
            </a:r>
            <a:r>
              <a:rPr lang="fi-FI" dirty="0" err="1">
                <a:solidFill>
                  <a:srgbClr val="FFC000"/>
                </a:solidFill>
              </a:rPr>
              <a:t>use</a:t>
            </a:r>
            <a:r>
              <a:rPr lang="fi-FI" dirty="0">
                <a:solidFill>
                  <a:srgbClr val="FFC000"/>
                </a:solidFill>
              </a:rPr>
              <a:t> vs. Sure-</a:t>
            </a:r>
            <a:r>
              <a:rPr lang="fi-FI" dirty="0" err="1">
                <a:solidFill>
                  <a:srgbClr val="FFC000"/>
                </a:solidFill>
              </a:rPr>
              <a:t>Path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with</a:t>
            </a:r>
            <a:r>
              <a:rPr lang="fi-FI" dirty="0">
                <a:solidFill>
                  <a:srgbClr val="FFC000"/>
                </a:solidFill>
              </a:rPr>
              <a:t> James T.</a:t>
            </a:r>
          </a:p>
          <a:p>
            <a:r>
              <a:rPr lang="fi-FI" dirty="0">
                <a:solidFill>
                  <a:srgbClr val="FFC000"/>
                </a:solidFill>
              </a:rPr>
              <a:t>Sure-Path will use Lake 1, Lake 2 etc.. and not the Name you add.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NEXT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BC32263-CA16-740E-C0C5-26C605438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8" y="1395285"/>
            <a:ext cx="6661381" cy="51023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62C0282-6F44-5791-F2FD-D7862E901B89}"/>
              </a:ext>
            </a:extLst>
          </p:cNvPr>
          <p:cNvSpPr/>
          <p:nvPr/>
        </p:nvSpPr>
        <p:spPr>
          <a:xfrm rot="10800000">
            <a:off x="6512291" y="2294763"/>
            <a:ext cx="399281" cy="4206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DA3FA4A-7EE7-802C-2CC8-0234E6D11EEB}"/>
              </a:ext>
            </a:extLst>
          </p:cNvPr>
          <p:cNvSpPr/>
          <p:nvPr/>
        </p:nvSpPr>
        <p:spPr>
          <a:xfrm rot="10800000">
            <a:off x="6028787" y="4124021"/>
            <a:ext cx="353567" cy="4466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A46932-EEBC-2C60-79FE-5A1B1D68E469}"/>
              </a:ext>
            </a:extLst>
          </p:cNvPr>
          <p:cNvSpPr/>
          <p:nvPr/>
        </p:nvSpPr>
        <p:spPr>
          <a:xfrm>
            <a:off x="4629658" y="5676651"/>
            <a:ext cx="484632" cy="4446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B26B8-4C3C-B557-44E5-C2830D358BEC}"/>
              </a:ext>
            </a:extLst>
          </p:cNvPr>
          <p:cNvSpPr/>
          <p:nvPr/>
        </p:nvSpPr>
        <p:spPr>
          <a:xfrm>
            <a:off x="3187817" y="2206305"/>
            <a:ext cx="3194537" cy="5872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44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C76B-2F77-AB63-9542-961FB4FB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F46B65-22CC-39BA-2A23-568A76E0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990F4C-C12F-D8C0-C6BC-2A45DF61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BC2906-9F2E-6627-4839-4602764F55F4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18FE5A70-1BB4-CB59-F553-F4CA0BF0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8D140-9699-DECB-C890-16BC4E49B3A6}"/>
              </a:ext>
            </a:extLst>
          </p:cNvPr>
          <p:cNvSpPr txBox="1"/>
          <p:nvPr/>
        </p:nvSpPr>
        <p:spPr>
          <a:xfrm>
            <a:off x="7507224" y="1399032"/>
            <a:ext cx="43561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Categories</a:t>
            </a:r>
            <a:endParaRPr lang="fi-FI" b="1" dirty="0">
              <a:solidFill>
                <a:srgbClr val="FFC000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fill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data</a:t>
            </a:r>
          </a:p>
          <a:p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Confirm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organiser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Chief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Judge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that both Genders are selected.</a:t>
            </a:r>
          </a:p>
          <a:p>
            <a:b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that all Age Categories are selected (per Entry Forms, especially Over 35 Championships).</a:t>
            </a:r>
            <a:endParaRPr lang="fi-FI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NEXT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B13E552-0A48-C733-538A-950864BB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460132"/>
            <a:ext cx="6733540" cy="5129784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A1CFEC08-CD2F-F6CE-460C-36A1855E6926}"/>
              </a:ext>
            </a:extLst>
          </p:cNvPr>
          <p:cNvSpPr/>
          <p:nvPr/>
        </p:nvSpPr>
        <p:spPr>
          <a:xfrm rot="10800000">
            <a:off x="1932800" y="3183875"/>
            <a:ext cx="341523" cy="4627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D1922CD-AFF7-3DE9-1C4A-6141283473D5}"/>
              </a:ext>
            </a:extLst>
          </p:cNvPr>
          <p:cNvSpPr/>
          <p:nvPr/>
        </p:nvSpPr>
        <p:spPr>
          <a:xfrm rot="10800000">
            <a:off x="2852631" y="4860997"/>
            <a:ext cx="341523" cy="4627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6D02C7C-BD5F-756C-47D8-0965DDBD1B3C}"/>
              </a:ext>
            </a:extLst>
          </p:cNvPr>
          <p:cNvSpPr/>
          <p:nvPr/>
        </p:nvSpPr>
        <p:spPr>
          <a:xfrm>
            <a:off x="4294004" y="5689770"/>
            <a:ext cx="341523" cy="4627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7D7CC5-57E9-D593-6DA5-E4D9894CE02D}"/>
              </a:ext>
            </a:extLst>
          </p:cNvPr>
          <p:cNvSpPr/>
          <p:nvPr/>
        </p:nvSpPr>
        <p:spPr>
          <a:xfrm>
            <a:off x="1493240" y="2505075"/>
            <a:ext cx="1082180" cy="678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FD06F-E74C-4812-289B-5ED4C200CA9F}"/>
              </a:ext>
            </a:extLst>
          </p:cNvPr>
          <p:cNvSpPr/>
          <p:nvPr/>
        </p:nvSpPr>
        <p:spPr>
          <a:xfrm>
            <a:off x="2642532" y="2505075"/>
            <a:ext cx="1317072" cy="22263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6C309-4288-13E0-2961-D288ED26D55A}"/>
              </a:ext>
            </a:extLst>
          </p:cNvPr>
          <p:cNvSpPr/>
          <p:nvPr/>
        </p:nvSpPr>
        <p:spPr>
          <a:xfrm>
            <a:off x="5050172" y="3095538"/>
            <a:ext cx="2040414" cy="671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128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6FC92-66CA-644F-B99A-95B79FE2C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B752D-5B25-1348-95C9-CFF3864A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4C764-F151-1D3F-72B6-5029FCBA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7AA743-47F8-55AB-98C5-E8F3ED13AAEA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CE75022D-7299-929B-7CAE-57AB5C46C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AA00C5-4A2E-3924-84F2-50A431CF23C6}"/>
              </a:ext>
            </a:extLst>
          </p:cNvPr>
          <p:cNvSpPr txBox="1"/>
          <p:nvPr/>
        </p:nvSpPr>
        <p:spPr>
          <a:xfrm>
            <a:off x="7732891" y="1399032"/>
            <a:ext cx="43415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Series</a:t>
            </a:r>
            <a:endParaRPr lang="fi-FI" b="1" dirty="0">
              <a:solidFill>
                <a:schemeClr val="bg1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and </a:t>
            </a:r>
            <a:r>
              <a:rPr lang="fi-FI" dirty="0" err="1">
                <a:solidFill>
                  <a:srgbClr val="FFC000"/>
                </a:solidFill>
              </a:rPr>
              <a:t>fill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data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Add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number</a:t>
            </a:r>
            <a:r>
              <a:rPr lang="fi-FI" b="1" dirty="0">
                <a:solidFill>
                  <a:schemeClr val="bg1"/>
                </a:solidFill>
              </a:rPr>
              <a:t> of </a:t>
            </a:r>
            <a:r>
              <a:rPr lang="fi-FI" b="1" dirty="0" err="1">
                <a:solidFill>
                  <a:schemeClr val="bg1"/>
                </a:solidFill>
              </a:rPr>
              <a:t>series</a:t>
            </a:r>
            <a:r>
              <a:rPr lang="fi-FI" b="1" dirty="0">
                <a:solidFill>
                  <a:schemeClr val="bg1"/>
                </a:solidFill>
              </a:rPr>
              <a:t> (</a:t>
            </a:r>
            <a:r>
              <a:rPr lang="fi-FI" b="1" dirty="0" err="1">
                <a:solidFill>
                  <a:schemeClr val="bg1"/>
                </a:solidFill>
              </a:rPr>
              <a:t>if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more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than</a:t>
            </a:r>
            <a:r>
              <a:rPr lang="fi-FI" b="1" dirty="0">
                <a:solidFill>
                  <a:schemeClr val="bg1"/>
                </a:solidFill>
              </a:rPr>
              <a:t> 1)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Add</a:t>
            </a:r>
            <a:r>
              <a:rPr lang="fi-FI" b="1" dirty="0">
                <a:solidFill>
                  <a:schemeClr val="bg1"/>
                </a:solidFill>
              </a:rPr>
              <a:t> Slalom </a:t>
            </a:r>
            <a:r>
              <a:rPr lang="fi-FI" b="1" dirty="0" err="1">
                <a:solidFill>
                  <a:schemeClr val="bg1"/>
                </a:solidFill>
              </a:rPr>
              <a:t>Starting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Speeds</a:t>
            </a:r>
            <a:r>
              <a:rPr lang="fi-FI" b="1" dirty="0">
                <a:solidFill>
                  <a:schemeClr val="bg1"/>
                </a:solidFill>
              </a:rPr>
              <a:t> for </a:t>
            </a:r>
            <a:r>
              <a:rPr lang="fi-FI" b="1" dirty="0" err="1">
                <a:solidFill>
                  <a:schemeClr val="bg1"/>
                </a:solidFill>
              </a:rPr>
              <a:t>Round</a:t>
            </a:r>
            <a:r>
              <a:rPr lang="fi-FI" b="1" dirty="0">
                <a:solidFill>
                  <a:schemeClr val="bg1"/>
                </a:solidFill>
              </a:rPr>
              <a:t> 1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Add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Category</a:t>
            </a:r>
            <a:r>
              <a:rPr lang="fi-FI" dirty="0">
                <a:solidFill>
                  <a:srgbClr val="FFC000"/>
                </a:solidFill>
              </a:rPr>
              <a:t> / </a:t>
            </a:r>
            <a:r>
              <a:rPr lang="fi-FI" dirty="0" err="1">
                <a:solidFill>
                  <a:srgbClr val="FFC000"/>
                </a:solidFill>
              </a:rPr>
              <a:t>Delete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Category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Confirm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with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organiser</a:t>
            </a:r>
            <a:r>
              <a:rPr lang="fi-FI" dirty="0">
                <a:solidFill>
                  <a:srgbClr val="FFC000"/>
                </a:solidFill>
              </a:rPr>
              <a:t> and </a:t>
            </a:r>
            <a:r>
              <a:rPr lang="fi-FI" dirty="0" err="1">
                <a:solidFill>
                  <a:srgbClr val="FFC000"/>
                </a:solidFill>
              </a:rPr>
              <a:t>Chief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Judge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b="1" dirty="0">
                <a:solidFill>
                  <a:schemeClr val="bg1"/>
                </a:solidFill>
              </a:rPr>
              <a:t> NEXT</a:t>
            </a:r>
            <a:endParaRPr lang="LID4096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29E785D-D572-7768-B5FE-FD8E66953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399031"/>
            <a:ext cx="7288392" cy="4939809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F0ABAF2-D88E-8F27-6346-2A3752513412}"/>
              </a:ext>
            </a:extLst>
          </p:cNvPr>
          <p:cNvSpPr/>
          <p:nvPr/>
        </p:nvSpPr>
        <p:spPr>
          <a:xfrm>
            <a:off x="6831408" y="1916935"/>
            <a:ext cx="495759" cy="5881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467CE-8960-A2F4-1614-922B9B50126F}"/>
              </a:ext>
            </a:extLst>
          </p:cNvPr>
          <p:cNvSpPr/>
          <p:nvPr/>
        </p:nvSpPr>
        <p:spPr>
          <a:xfrm>
            <a:off x="1182848" y="4127383"/>
            <a:ext cx="3313651" cy="14764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ED9B1-570A-2D72-2E07-7FB2EA6ADA8A}"/>
              </a:ext>
            </a:extLst>
          </p:cNvPr>
          <p:cNvSpPr/>
          <p:nvPr/>
        </p:nvSpPr>
        <p:spPr>
          <a:xfrm>
            <a:off x="6627303" y="2575420"/>
            <a:ext cx="956345" cy="5872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166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3159B-6120-1BA2-B8DF-261FE84A5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AC1DB4-28F9-B400-87B5-E3A09593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4FB870-8F54-9CED-B4A7-6B48438C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F993BE-F916-FFED-6878-E8B957ABBE13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0A74EFCB-C0F4-0869-A9AD-7B056718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BFF382-6414-957B-DFE2-530F0D9C91C2}"/>
              </a:ext>
            </a:extLst>
          </p:cNvPr>
          <p:cNvSpPr txBox="1"/>
          <p:nvPr/>
        </p:nvSpPr>
        <p:spPr>
          <a:xfrm>
            <a:off x="8054054" y="1399032"/>
            <a:ext cx="38806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err="1">
                <a:solidFill>
                  <a:schemeClr val="bg1"/>
                </a:solidFill>
              </a:rPr>
              <a:t>Event</a:t>
            </a:r>
            <a:r>
              <a:rPr lang="fi-FI" b="1" u="sng" dirty="0">
                <a:solidFill>
                  <a:schemeClr val="bg1"/>
                </a:solidFill>
              </a:rPr>
              <a:t> Schedule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en-GB" sz="1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spend a little more time for “Event Schedule” setup.</a:t>
            </a:r>
          </a:p>
          <a:p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fill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data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This will take time, but do it once really well, then changes are easier to handle.</a:t>
            </a:r>
          </a:p>
          <a:p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Confirm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organiser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Chief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Judge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b="1" dirty="0">
                <a:solidFill>
                  <a:schemeClr val="bg1"/>
                </a:solidFill>
              </a:rPr>
              <a:t>NEXT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rgbClr val="FFC000"/>
                </a:solidFill>
              </a:rPr>
              <a:t>Note</a:t>
            </a:r>
            <a:r>
              <a:rPr lang="fi-FI" b="1" dirty="0">
                <a:solidFill>
                  <a:srgbClr val="FFC000"/>
                </a:solidFill>
              </a:rPr>
              <a:t>: </a:t>
            </a:r>
            <a:br>
              <a:rPr lang="fi-FI" b="1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done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  <a:r>
              <a:rPr lang="fi-FI" b="1" dirty="0" err="1">
                <a:solidFill>
                  <a:schemeClr val="bg1"/>
                </a:solidFill>
              </a:rPr>
              <a:t>Event</a:t>
            </a:r>
            <a:r>
              <a:rPr lang="fi-FI" b="1" dirty="0">
                <a:solidFill>
                  <a:schemeClr val="bg1"/>
                </a:solidFill>
              </a:rPr>
              <a:t> Schedule”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screen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E8AE812-E402-C282-66A8-F685ADDE9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2" y="1224657"/>
            <a:ext cx="7601825" cy="53303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DBB0A9-5DEA-4C80-020D-0CFD650BA1D2}"/>
              </a:ext>
            </a:extLst>
          </p:cNvPr>
          <p:cNvSpPr/>
          <p:nvPr/>
        </p:nvSpPr>
        <p:spPr>
          <a:xfrm>
            <a:off x="6308521" y="2793534"/>
            <a:ext cx="1224793" cy="302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04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3F9C-AEC6-AB6F-6320-7CAACB276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94EE25-4D74-6581-65A6-36B35E6DC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62BCA-0ED6-2DCD-0A73-F776A0F6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CAA145-DDA6-345E-9229-C04A4AF1CDEF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059CE2F3-0751-B870-94F9-6511A1840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DA2711-48D3-9993-B0E9-DCE7CAA66C6C}"/>
              </a:ext>
            </a:extLst>
          </p:cNvPr>
          <p:cNvSpPr txBox="1"/>
          <p:nvPr/>
        </p:nvSpPr>
        <p:spPr>
          <a:xfrm>
            <a:off x="7982712" y="1399032"/>
            <a:ext cx="388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Event</a:t>
            </a:r>
            <a:r>
              <a:rPr lang="fi-FI" b="1" dirty="0">
                <a:solidFill>
                  <a:schemeClr val="bg1"/>
                </a:solidFill>
              </a:rPr>
              <a:t> Schedule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NEXT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19CB4-25CF-5C0F-05E4-D699396A549F}"/>
              </a:ext>
            </a:extLst>
          </p:cNvPr>
          <p:cNvSpPr txBox="1"/>
          <p:nvPr/>
        </p:nvSpPr>
        <p:spPr>
          <a:xfrm>
            <a:off x="788565" y="1593908"/>
            <a:ext cx="206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EXAMPLE OF COMPLETE SCHEDULE</a:t>
            </a:r>
            <a:endParaRPr lang="en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4866E-0F25-844A-E368-807490E83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B21054-69F2-EF77-D86F-AF050052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23C68-09EE-1103-CC70-10FD3F0F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0F9611-DB9D-2C4F-B8C0-85532889CDA4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1A559D73-27D2-9B7B-5111-033EB296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2D723-3BA0-A317-D26A-58A73164B143}"/>
              </a:ext>
            </a:extLst>
          </p:cNvPr>
          <p:cNvSpPr txBox="1"/>
          <p:nvPr/>
        </p:nvSpPr>
        <p:spPr>
          <a:xfrm>
            <a:off x="7982712" y="1399032"/>
            <a:ext cx="3880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Event</a:t>
            </a:r>
            <a:r>
              <a:rPr lang="fi-FI" b="1" dirty="0">
                <a:solidFill>
                  <a:srgbClr val="FFC000"/>
                </a:solidFill>
              </a:rPr>
              <a:t> Schedule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and </a:t>
            </a:r>
            <a:r>
              <a:rPr lang="fi-FI" dirty="0" err="1">
                <a:solidFill>
                  <a:srgbClr val="FFC000"/>
                </a:solidFill>
              </a:rPr>
              <a:t>fill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data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Please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be</a:t>
            </a:r>
            <a:r>
              <a:rPr lang="fi-FI" dirty="0">
                <a:solidFill>
                  <a:srgbClr val="FFC000"/>
                </a:solidFill>
              </a:rPr>
              <a:t> sure </a:t>
            </a:r>
            <a:r>
              <a:rPr lang="fi-FI" dirty="0" err="1">
                <a:solidFill>
                  <a:srgbClr val="FFC000"/>
                </a:solidFill>
              </a:rPr>
              <a:t>that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  <a:r>
              <a:rPr lang="fi-FI" b="1" dirty="0" err="1">
                <a:solidFill>
                  <a:schemeClr val="bg1"/>
                </a:solidFill>
              </a:rPr>
              <a:t>Classification</a:t>
            </a:r>
            <a:r>
              <a:rPr lang="fi-FI" b="1" dirty="0">
                <a:solidFill>
                  <a:schemeClr val="bg1"/>
                </a:solidFill>
              </a:rPr>
              <a:t> Method”</a:t>
            </a:r>
            <a:r>
              <a:rPr lang="fi-FI" dirty="0">
                <a:solidFill>
                  <a:srgbClr val="FFC000"/>
                </a:solidFill>
              </a:rPr>
              <a:t> is </a:t>
            </a:r>
            <a:r>
              <a:rPr lang="fi-FI" dirty="0" err="1">
                <a:solidFill>
                  <a:srgbClr val="FFC000"/>
                </a:solidFill>
              </a:rPr>
              <a:t>correct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rgbClr val="00B050"/>
                </a:solidFill>
              </a:rPr>
              <a:t>Create</a:t>
            </a:r>
            <a:r>
              <a:rPr lang="fi-FI" b="1" dirty="0">
                <a:solidFill>
                  <a:srgbClr val="00B050"/>
                </a:solidFill>
              </a:rPr>
              <a:t> Performance </a:t>
            </a:r>
            <a:r>
              <a:rPr lang="fi-FI" b="1" dirty="0" err="1">
                <a:solidFill>
                  <a:srgbClr val="00B050"/>
                </a:solidFill>
              </a:rPr>
              <a:t>Claissification</a:t>
            </a:r>
            <a:r>
              <a:rPr lang="fi-FI" b="1" dirty="0">
                <a:solidFill>
                  <a:srgbClr val="00B050"/>
                </a:solidFill>
              </a:rPr>
              <a:t>: </a:t>
            </a:r>
            <a:r>
              <a:rPr lang="fi-FI" b="1" dirty="0" err="1">
                <a:solidFill>
                  <a:srgbClr val="00B050"/>
                </a:solidFill>
              </a:rPr>
              <a:t>Tick</a:t>
            </a:r>
            <a:r>
              <a:rPr lang="fi-FI" b="1" dirty="0">
                <a:solidFill>
                  <a:srgbClr val="00B050"/>
                </a:solidFill>
              </a:rPr>
              <a:t> </a:t>
            </a:r>
            <a:r>
              <a:rPr lang="fi-FI" b="1" dirty="0" err="1">
                <a:solidFill>
                  <a:srgbClr val="00B050"/>
                </a:solidFill>
              </a:rPr>
              <a:t>them</a:t>
            </a:r>
            <a:r>
              <a:rPr lang="fi-FI" b="1" dirty="0">
                <a:solidFill>
                  <a:srgbClr val="00B050"/>
                </a:solidFill>
              </a:rPr>
              <a:t> </a:t>
            </a:r>
            <a:r>
              <a:rPr lang="fi-FI" b="1" dirty="0" err="1">
                <a:solidFill>
                  <a:srgbClr val="00B050"/>
                </a:solidFill>
              </a:rPr>
              <a:t>all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Classification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Mode</a:t>
            </a:r>
            <a:r>
              <a:rPr lang="fi-FI" dirty="0">
                <a:solidFill>
                  <a:srgbClr val="FFC000"/>
                </a:solidFill>
              </a:rPr>
              <a:t> is </a:t>
            </a:r>
            <a:r>
              <a:rPr lang="fi-FI" dirty="0" err="1">
                <a:solidFill>
                  <a:srgbClr val="FFC000"/>
                </a:solidFill>
              </a:rPr>
              <a:t>quite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often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  <a:r>
              <a:rPr lang="fi-FI" b="1" dirty="0" err="1">
                <a:solidFill>
                  <a:schemeClr val="bg1"/>
                </a:solidFill>
              </a:rPr>
              <a:t>Score</a:t>
            </a:r>
            <a:r>
              <a:rPr lang="fi-FI" b="1" dirty="0">
                <a:solidFill>
                  <a:schemeClr val="bg1"/>
                </a:solidFill>
              </a:rPr>
              <a:t>”, </a:t>
            </a:r>
            <a:r>
              <a:rPr lang="fi-FI" dirty="0" err="1">
                <a:solidFill>
                  <a:srgbClr val="FFC000"/>
                </a:solidFill>
              </a:rPr>
              <a:t>but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different</a:t>
            </a:r>
            <a:endParaRPr lang="fi-FI" dirty="0">
              <a:solidFill>
                <a:srgbClr val="FFC000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Confirm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with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Chief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Judge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b="1" dirty="0">
                <a:solidFill>
                  <a:schemeClr val="bg1"/>
                </a:solidFill>
              </a:rPr>
              <a:t> NEXT</a:t>
            </a:r>
            <a:endParaRPr lang="LID4096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20F498C-C1F4-093A-349F-3DC33C6A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49248"/>
            <a:ext cx="7288338" cy="5330952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670D8D3-A381-F5B0-DAE7-23C1B96198B0}"/>
              </a:ext>
            </a:extLst>
          </p:cNvPr>
          <p:cNvSpPr/>
          <p:nvPr/>
        </p:nvSpPr>
        <p:spPr>
          <a:xfrm>
            <a:off x="4373696" y="5805889"/>
            <a:ext cx="406400" cy="5091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E83EB58-A2C9-2E0B-F582-EFE622CC69F7}"/>
              </a:ext>
            </a:extLst>
          </p:cNvPr>
          <p:cNvSpPr/>
          <p:nvPr/>
        </p:nvSpPr>
        <p:spPr>
          <a:xfrm rot="10800000">
            <a:off x="6752368" y="3792299"/>
            <a:ext cx="406400" cy="5091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FA8A8-466B-A4A7-C033-87137F610B5B}"/>
              </a:ext>
            </a:extLst>
          </p:cNvPr>
          <p:cNvSpPr/>
          <p:nvPr/>
        </p:nvSpPr>
        <p:spPr>
          <a:xfrm>
            <a:off x="6451134" y="2505075"/>
            <a:ext cx="1140903" cy="12028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1676BE-62CB-6079-62D3-97A133905A03}"/>
              </a:ext>
            </a:extLst>
          </p:cNvPr>
          <p:cNvSpPr/>
          <p:nvPr/>
        </p:nvSpPr>
        <p:spPr>
          <a:xfrm>
            <a:off x="1585519" y="2306972"/>
            <a:ext cx="3665989" cy="5091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EB8DB5-317E-B4C2-387B-E24AE7D3524E}"/>
              </a:ext>
            </a:extLst>
          </p:cNvPr>
          <p:cNvSpPr/>
          <p:nvPr/>
        </p:nvSpPr>
        <p:spPr>
          <a:xfrm>
            <a:off x="1585519" y="3917659"/>
            <a:ext cx="1647486" cy="302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05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6C5A5-403F-1DFA-0A6D-C620806E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63580E-87D7-AFD6-85D1-008435B0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CC1CB-98C3-9F24-C847-879B1FE1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65B94B-C7A7-DD10-DDE0-1CB23BBDA4C6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83290D37-F7DD-319F-B5EB-3CAFE5D3D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7CC0CC-4301-2D78-4068-7C0B1D91A2CE}"/>
              </a:ext>
            </a:extLst>
          </p:cNvPr>
          <p:cNvSpPr txBox="1"/>
          <p:nvPr/>
        </p:nvSpPr>
        <p:spPr>
          <a:xfrm>
            <a:off x="7982712" y="1399032"/>
            <a:ext cx="38806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Event</a:t>
            </a:r>
            <a:r>
              <a:rPr lang="fi-FI" b="1" dirty="0">
                <a:solidFill>
                  <a:srgbClr val="FFC000"/>
                </a:solidFill>
              </a:rPr>
              <a:t> Schedule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fill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data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rgbClr val="00B050"/>
                </a:solidFill>
              </a:rPr>
              <a:t>Tick</a:t>
            </a:r>
            <a:r>
              <a:rPr lang="fi-FI" b="1" dirty="0">
                <a:solidFill>
                  <a:srgbClr val="00B050"/>
                </a:solidFill>
              </a:rPr>
              <a:t> ”</a:t>
            </a:r>
            <a:r>
              <a:rPr lang="fi-FI" b="1" dirty="0" err="1">
                <a:solidFill>
                  <a:srgbClr val="00B050"/>
                </a:solidFill>
              </a:rPr>
              <a:t>Create</a:t>
            </a:r>
            <a:r>
              <a:rPr lang="fi-FI" b="1" dirty="0">
                <a:solidFill>
                  <a:srgbClr val="00B050"/>
                </a:solidFill>
              </a:rPr>
              <a:t> an </a:t>
            </a:r>
            <a:r>
              <a:rPr lang="fi-FI" b="1" dirty="0" err="1">
                <a:solidFill>
                  <a:srgbClr val="00B050"/>
                </a:solidFill>
              </a:rPr>
              <a:t>Overall</a:t>
            </a:r>
            <a:r>
              <a:rPr lang="fi-FI" b="1" dirty="0">
                <a:solidFill>
                  <a:srgbClr val="00B050"/>
                </a:solidFill>
              </a:rPr>
              <a:t> Team </a:t>
            </a:r>
            <a:r>
              <a:rPr lang="fi-FI" b="1" dirty="0" err="1">
                <a:solidFill>
                  <a:srgbClr val="00B050"/>
                </a:solidFill>
              </a:rPr>
              <a:t>classification</a:t>
            </a:r>
            <a:r>
              <a:rPr lang="fi-FI" b="1" dirty="0">
                <a:solidFill>
                  <a:srgbClr val="00B050"/>
                </a:solidFill>
              </a:rPr>
              <a:t>”</a:t>
            </a:r>
            <a:br>
              <a:rPr lang="fi-FI" b="1" dirty="0">
                <a:solidFill>
                  <a:srgbClr val="00B050"/>
                </a:solidFill>
              </a:rPr>
            </a:br>
            <a:br>
              <a:rPr lang="fi-FI" b="1" dirty="0">
                <a:solidFill>
                  <a:srgbClr val="00B050"/>
                </a:solidFill>
              </a:rPr>
            </a:br>
            <a:r>
              <a:rPr lang="fi-FI" b="1" dirty="0">
                <a:solidFill>
                  <a:srgbClr val="00B050"/>
                </a:solidFill>
              </a:rPr>
              <a:t>Select Team </a:t>
            </a:r>
            <a:r>
              <a:rPr lang="fi-FI" b="1" dirty="0" err="1">
                <a:solidFill>
                  <a:srgbClr val="00B050"/>
                </a:solidFill>
              </a:rPr>
              <a:t>scoring</a:t>
            </a:r>
            <a:r>
              <a:rPr lang="fi-FI" b="1" dirty="0">
                <a:solidFill>
                  <a:srgbClr val="00B050"/>
                </a:solidFill>
              </a:rPr>
              <a:t> </a:t>
            </a:r>
            <a:r>
              <a:rPr lang="fi-FI" b="1" dirty="0" err="1">
                <a:solidFill>
                  <a:srgbClr val="00B050"/>
                </a:solidFill>
              </a:rPr>
              <a:t>from</a:t>
            </a:r>
            <a:endParaRPr lang="fi-FI" b="1" dirty="0">
              <a:solidFill>
                <a:srgbClr val="00B050"/>
              </a:solidFill>
            </a:endParaRPr>
          </a:p>
          <a:p>
            <a:endParaRPr lang="fi-FI" b="1" dirty="0">
              <a:solidFill>
                <a:srgbClr val="00B050"/>
              </a:solidFill>
            </a:endParaRPr>
          </a:p>
          <a:p>
            <a:r>
              <a:rPr lang="fi-FI" b="1" dirty="0">
                <a:solidFill>
                  <a:srgbClr val="00B050"/>
                </a:solidFill>
              </a:rPr>
              <a:t>No. Of </a:t>
            </a:r>
            <a:r>
              <a:rPr lang="fi-FI" b="1" dirty="0" err="1">
                <a:solidFill>
                  <a:srgbClr val="00B050"/>
                </a:solidFill>
              </a:rPr>
              <a:t>counting</a:t>
            </a:r>
            <a:r>
              <a:rPr lang="fi-FI" b="1" dirty="0">
                <a:solidFill>
                  <a:srgbClr val="00B050"/>
                </a:solidFill>
              </a:rPr>
              <a:t> </a:t>
            </a:r>
            <a:r>
              <a:rPr lang="fi-FI" b="1" dirty="0" err="1">
                <a:solidFill>
                  <a:srgbClr val="00B050"/>
                </a:solidFill>
              </a:rPr>
              <a:t>skiers</a:t>
            </a:r>
            <a:r>
              <a:rPr lang="fi-FI" b="1" dirty="0">
                <a:solidFill>
                  <a:srgbClr val="00B050"/>
                </a:solidFill>
              </a:rPr>
              <a:t> per team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Take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the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best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overall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score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per </a:t>
            </a:r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event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from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rounds</a:t>
            </a:r>
            <a:r>
              <a:rPr lang="fi-F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 &amp; 2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NEXT</a:t>
            </a:r>
            <a:endParaRPr lang="LID4096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AB8B875-1640-2992-F37D-4C0DFD9A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6" y="1358709"/>
            <a:ext cx="6410898" cy="51389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B0AFC3-F62E-BFA7-D8B2-0E25B0809A42}"/>
              </a:ext>
            </a:extLst>
          </p:cNvPr>
          <p:cNvSpPr/>
          <p:nvPr/>
        </p:nvSpPr>
        <p:spPr>
          <a:xfrm>
            <a:off x="1904301" y="2332139"/>
            <a:ext cx="3697986" cy="8389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CC1DC-D001-E6E9-0B80-C547856ED5FC}"/>
              </a:ext>
            </a:extLst>
          </p:cNvPr>
          <p:cNvSpPr/>
          <p:nvPr/>
        </p:nvSpPr>
        <p:spPr>
          <a:xfrm>
            <a:off x="2155971" y="3313651"/>
            <a:ext cx="3446316" cy="108218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180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C7AC6-8245-0AFF-EE64-E278E98B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810BFB-B4FD-CA39-A603-5AED9AE7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Setup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9B2734-708C-9A83-DB62-77EED6C7E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6125" y="2971799"/>
            <a:ext cx="3819048" cy="116904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Pop-</a:t>
            </a:r>
            <a:r>
              <a:rPr lang="fi-FI" dirty="0" err="1">
                <a:solidFill>
                  <a:schemeClr val="bg1"/>
                </a:solidFill>
              </a:rPr>
              <a:t>up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screen</a:t>
            </a:r>
            <a:r>
              <a:rPr lang="fi-FI" dirty="0">
                <a:solidFill>
                  <a:schemeClr val="bg1"/>
                </a:solidFill>
              </a:rPr>
              <a:t> is </a:t>
            </a:r>
            <a:r>
              <a:rPr lang="fi-FI" dirty="0" err="1">
                <a:solidFill>
                  <a:schemeClr val="bg1"/>
                </a:solidFill>
              </a:rPr>
              <a:t>asking</a:t>
            </a:r>
            <a:r>
              <a:rPr lang="fi-FI" dirty="0">
                <a:solidFill>
                  <a:schemeClr val="bg1"/>
                </a:solidFill>
              </a:rPr>
              <a:t> / </a:t>
            </a:r>
            <a:r>
              <a:rPr lang="fi-FI" dirty="0" err="1">
                <a:solidFill>
                  <a:schemeClr val="bg1"/>
                </a:solidFill>
              </a:rPr>
              <a:t>ask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verify</a:t>
            </a:r>
            <a:r>
              <a:rPr lang="fi-FI" dirty="0">
                <a:solidFill>
                  <a:schemeClr val="bg1"/>
                </a:solidFill>
              </a:rPr>
              <a:t> software </a:t>
            </a:r>
            <a:r>
              <a:rPr lang="fi-FI" dirty="0" err="1">
                <a:solidFill>
                  <a:schemeClr val="bg1"/>
                </a:solidFill>
              </a:rPr>
              <a:t>installation</a:t>
            </a:r>
            <a:r>
              <a:rPr lang="fi-FI" dirty="0">
                <a:solidFill>
                  <a:schemeClr val="bg1"/>
                </a:solidFill>
              </a:rPr>
              <a:t>: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Yes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BCC53-40CF-4F07-929D-3CFB5C82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3AA7403-8338-2C01-0904-E3186C70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8346"/>
            <a:ext cx="2968752" cy="279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4690F-FC6F-632E-4E92-FB241E35278F}"/>
              </a:ext>
            </a:extLst>
          </p:cNvPr>
          <p:cNvSpPr txBox="1"/>
          <p:nvPr/>
        </p:nvSpPr>
        <p:spPr>
          <a:xfrm>
            <a:off x="444500" y="4338935"/>
            <a:ext cx="30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Pop-</a:t>
            </a:r>
            <a:r>
              <a:rPr lang="fi-FI" dirty="0" err="1">
                <a:solidFill>
                  <a:schemeClr val="bg1"/>
                </a:solidFill>
              </a:rPr>
              <a:t>up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screen</a:t>
            </a:r>
            <a:r>
              <a:rPr lang="fi-FI" dirty="0">
                <a:solidFill>
                  <a:schemeClr val="bg1"/>
                </a:solidFill>
              </a:rPr>
              <a:t>: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more</a:t>
            </a:r>
            <a:r>
              <a:rPr lang="fi-FI" b="1" u="sng" dirty="0">
                <a:solidFill>
                  <a:srgbClr val="FFC000"/>
                </a:solidFill>
              </a:rPr>
              <a:t> info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dirty="0">
                <a:solidFill>
                  <a:srgbClr val="FFC000"/>
                </a:solidFill>
              </a:rPr>
              <a:t>Run </a:t>
            </a:r>
            <a:r>
              <a:rPr lang="fi-FI" b="1" dirty="0" err="1">
                <a:solidFill>
                  <a:srgbClr val="FFC000"/>
                </a:solidFill>
              </a:rPr>
              <a:t>anyway</a:t>
            </a:r>
            <a:endParaRPr lang="LID4096" b="1" dirty="0">
              <a:solidFill>
                <a:srgbClr val="FFC000"/>
              </a:solidFill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F1A8A92-6271-7D2A-3593-67132F3E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124" y="1348346"/>
            <a:ext cx="3819048" cy="1457143"/>
          </a:xfrm>
          <a:prstGeom prst="rect">
            <a:avLst/>
          </a:prstGeom>
        </p:spPr>
      </p:pic>
      <p:pic>
        <p:nvPicPr>
          <p:cNvPr id="12" name="Picture 1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533FD73-FC03-D1FA-3F5F-631265639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172" y="1346431"/>
            <a:ext cx="4567380" cy="35392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CD7E30-E8C6-F953-A6EF-1C2518A4A05C}"/>
              </a:ext>
            </a:extLst>
          </p:cNvPr>
          <p:cNvSpPr txBox="1"/>
          <p:nvPr/>
        </p:nvSpPr>
        <p:spPr>
          <a:xfrm>
            <a:off x="7475172" y="4912966"/>
            <a:ext cx="456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Pop-</a:t>
            </a:r>
            <a:r>
              <a:rPr lang="fi-FI" dirty="0" err="1">
                <a:solidFill>
                  <a:schemeClr val="bg1"/>
                </a:solidFill>
              </a:rPr>
              <a:t>up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screen</a:t>
            </a:r>
            <a:r>
              <a:rPr lang="fi-FI" dirty="0">
                <a:solidFill>
                  <a:schemeClr val="bg1"/>
                </a:solidFill>
              </a:rPr>
              <a:t> is </a:t>
            </a:r>
            <a:r>
              <a:rPr lang="fi-FI" dirty="0" err="1">
                <a:solidFill>
                  <a:schemeClr val="bg1"/>
                </a:solidFill>
              </a:rPr>
              <a:t>asking</a:t>
            </a:r>
            <a:r>
              <a:rPr lang="fi-FI" dirty="0">
                <a:solidFill>
                  <a:schemeClr val="bg1"/>
                </a:solidFill>
              </a:rPr>
              <a:t> / </a:t>
            </a:r>
            <a:r>
              <a:rPr lang="fi-FI" dirty="0" err="1">
                <a:solidFill>
                  <a:schemeClr val="bg1"/>
                </a:solidFill>
              </a:rPr>
              <a:t>ask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verify</a:t>
            </a:r>
            <a:r>
              <a:rPr lang="fi-FI" dirty="0">
                <a:solidFill>
                  <a:schemeClr val="bg1"/>
                </a:solidFill>
              </a:rPr>
              <a:t> software </a:t>
            </a:r>
            <a:r>
              <a:rPr lang="fi-FI" dirty="0" err="1">
                <a:solidFill>
                  <a:schemeClr val="bg1"/>
                </a:solidFill>
              </a:rPr>
              <a:t>installation</a:t>
            </a:r>
            <a:r>
              <a:rPr lang="fi-FI" dirty="0">
                <a:solidFill>
                  <a:schemeClr val="bg1"/>
                </a:solidFill>
              </a:rPr>
              <a:t>: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u="sng" dirty="0">
                <a:solidFill>
                  <a:srgbClr val="FFC000"/>
                </a:solidFill>
              </a:rPr>
              <a:t>Next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" name="Picture 4" descr="A logo for a water board&#10;&#10;Description automatically generated">
            <a:extLst>
              <a:ext uri="{FF2B5EF4-FFF2-40B4-BE49-F238E27FC236}">
                <a16:creationId xmlns:a16="http://schemas.microsoft.com/office/drawing/2014/main" id="{22074C2F-A66E-34D9-5BE7-264266710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8521" y="139548"/>
            <a:ext cx="1901952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64259-2D63-6192-313D-4C6ECC7FA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462C98-D2C5-DBE3-0CA8-B3FB7F27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B5007-B86F-5F63-A9E7-E3337085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660B17-2AEA-A225-C469-1C84637BCFD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5A04BC70-2E20-C51A-98C8-777BBD56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E96975-C467-FB6C-F2A4-2B58CBE385BE}"/>
              </a:ext>
            </a:extLst>
          </p:cNvPr>
          <p:cNvSpPr txBox="1"/>
          <p:nvPr/>
        </p:nvSpPr>
        <p:spPr>
          <a:xfrm>
            <a:off x="7982712" y="1399032"/>
            <a:ext cx="38806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Display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Options</a:t>
            </a:r>
            <a:endParaRPr lang="fi-FI" b="1" dirty="0">
              <a:solidFill>
                <a:srgbClr val="FFC000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and </a:t>
            </a:r>
            <a:r>
              <a:rPr lang="fi-FI" dirty="0" err="1">
                <a:solidFill>
                  <a:srgbClr val="FFC000"/>
                </a:solidFill>
              </a:rPr>
              <a:t>fill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data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Display</a:t>
            </a:r>
            <a:r>
              <a:rPr lang="fi-FI" dirty="0">
                <a:solidFill>
                  <a:schemeClr val="bg1"/>
                </a:solidFill>
              </a:rPr>
              <a:t>/</a:t>
            </a:r>
            <a:r>
              <a:rPr lang="fi-FI" dirty="0" err="1">
                <a:solidFill>
                  <a:schemeClr val="bg1"/>
                </a:solidFill>
              </a:rPr>
              <a:t>select</a:t>
            </a:r>
            <a:r>
              <a:rPr lang="fi-FI" dirty="0">
                <a:solidFill>
                  <a:schemeClr val="bg1"/>
                </a:solidFill>
              </a:rPr>
              <a:t> as Team 1 </a:t>
            </a:r>
            <a:r>
              <a:rPr lang="fi-FI" dirty="0">
                <a:solidFill>
                  <a:srgbClr val="FFC000"/>
                </a:solidFill>
              </a:rPr>
              <a:t>/ Team 2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Skier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name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format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rgbClr val="FF0000"/>
                </a:solidFill>
              </a:rPr>
              <a:t>Display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 err="1">
                <a:solidFill>
                  <a:srgbClr val="FF0000"/>
                </a:solidFill>
              </a:rPr>
              <a:t>Individual</a:t>
            </a:r>
            <a:r>
              <a:rPr lang="fi-FI" b="1" dirty="0">
                <a:solidFill>
                  <a:srgbClr val="FF0000"/>
                </a:solidFill>
              </a:rPr>
              <a:t> (non-team </a:t>
            </a:r>
            <a:r>
              <a:rPr lang="fi-FI" b="1" dirty="0" err="1">
                <a:solidFill>
                  <a:srgbClr val="FF0000"/>
                </a:solidFill>
              </a:rPr>
              <a:t>skier</a:t>
            </a:r>
            <a:r>
              <a:rPr lang="fi-FI" b="1" dirty="0">
                <a:solidFill>
                  <a:srgbClr val="FF0000"/>
                </a:solidFill>
              </a:rPr>
              <a:t>)</a:t>
            </a:r>
          </a:p>
          <a:p>
            <a:endParaRPr lang="fi-FI" b="1" dirty="0">
              <a:solidFill>
                <a:srgbClr val="FF0000"/>
              </a:solidFill>
            </a:endParaRPr>
          </a:p>
          <a:p>
            <a:r>
              <a:rPr lang="fi-FI" b="1" dirty="0" err="1">
                <a:solidFill>
                  <a:srgbClr val="FF0000"/>
                </a:solidFill>
              </a:rPr>
              <a:t>Display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 err="1">
                <a:solidFill>
                  <a:srgbClr val="FF0000"/>
                </a:solidFill>
              </a:rPr>
              <a:t>Bib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b="1" dirty="0" err="1">
                <a:solidFill>
                  <a:srgbClr val="FF0000"/>
                </a:solidFill>
              </a:rPr>
              <a:t>numbers</a:t>
            </a:r>
            <a:r>
              <a:rPr lang="fi-FI" b="1" dirty="0">
                <a:solidFill>
                  <a:srgbClr val="FF0000"/>
                </a:solidFill>
              </a:rPr>
              <a:t> and Wild </a:t>
            </a:r>
            <a:r>
              <a:rPr lang="fi-FI" b="1" dirty="0" err="1">
                <a:solidFill>
                  <a:srgbClr val="FF0000"/>
                </a:solidFill>
              </a:rPr>
              <a:t>Cards</a:t>
            </a:r>
            <a:endParaRPr lang="fi-FI" b="1" dirty="0">
              <a:solidFill>
                <a:srgbClr val="FF0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Jump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distance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mode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only</a:t>
            </a:r>
            <a:r>
              <a:rPr lang="fi-FI" dirty="0">
                <a:solidFill>
                  <a:schemeClr val="bg1"/>
                </a:solidFill>
              </a:rPr>
              <a:t> METRE in E&amp;A is </a:t>
            </a:r>
            <a:r>
              <a:rPr lang="fi-FI" dirty="0" err="1">
                <a:solidFill>
                  <a:schemeClr val="bg1"/>
                </a:solidFill>
              </a:rPr>
              <a:t>needed</a:t>
            </a:r>
            <a:r>
              <a:rPr lang="fi-FI" dirty="0">
                <a:solidFill>
                  <a:schemeClr val="bg1"/>
                </a:solidFill>
              </a:rPr>
              <a:t>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b="1" dirty="0">
                <a:solidFill>
                  <a:schemeClr val="bg1"/>
                </a:solidFill>
              </a:rPr>
              <a:t> NEXT</a:t>
            </a:r>
            <a:endParaRPr lang="LID4096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524537C-5E7E-AE25-404A-C39EB7C8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99032"/>
            <a:ext cx="7181596" cy="52303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D1B392-8533-9919-D2DE-4D75F46EA51E}"/>
              </a:ext>
            </a:extLst>
          </p:cNvPr>
          <p:cNvSpPr/>
          <p:nvPr/>
        </p:nvSpPr>
        <p:spPr>
          <a:xfrm>
            <a:off x="1870745" y="1644242"/>
            <a:ext cx="4225255" cy="203852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69A98-C183-D69B-A882-27254D865335}"/>
              </a:ext>
            </a:extLst>
          </p:cNvPr>
          <p:cNvSpPr/>
          <p:nvPr/>
        </p:nvSpPr>
        <p:spPr>
          <a:xfrm>
            <a:off x="1979802" y="2751589"/>
            <a:ext cx="3514987" cy="377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48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9AFCC-9A0E-56EA-0F3C-0143C79A7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DCA80-D837-2A9B-99F8-99F0D1AD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52FC-D2ED-D91C-34DF-1BA27878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4D8B04-EBA2-9953-03A7-AEA90CE9B91B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58F9C841-FE3F-B305-8AD4-6D08E004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B3B363-99E6-FE03-5E02-22B97CFBFF47}"/>
              </a:ext>
            </a:extLst>
          </p:cNvPr>
          <p:cNvSpPr txBox="1"/>
          <p:nvPr/>
        </p:nvSpPr>
        <p:spPr>
          <a:xfrm>
            <a:off x="7982712" y="1399032"/>
            <a:ext cx="3880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Finish</a:t>
            </a:r>
            <a:r>
              <a:rPr lang="fi-FI" b="1" dirty="0">
                <a:solidFill>
                  <a:srgbClr val="FFC000"/>
                </a:solidFill>
              </a:rPr>
              <a:t> Setup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Time to </a:t>
            </a:r>
            <a:r>
              <a:rPr lang="fi-FI" dirty="0" err="1">
                <a:solidFill>
                  <a:srgbClr val="FFC000"/>
                </a:solidFill>
              </a:rPr>
              <a:t>check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before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ending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setup</a:t>
            </a:r>
            <a:r>
              <a:rPr lang="fi-FI" dirty="0">
                <a:solidFill>
                  <a:srgbClr val="FFC000"/>
                </a:solidFill>
              </a:rPr>
              <a:t>.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b="1" dirty="0">
                <a:solidFill>
                  <a:schemeClr val="bg1"/>
                </a:solidFill>
              </a:rPr>
              <a:t>FINISH</a:t>
            </a:r>
            <a:endParaRPr lang="LID4096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866A0355-74E5-65B2-392B-22411F38E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399032"/>
            <a:ext cx="6605524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171A4-37FA-409E-967A-759524E30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638FF-7F32-E2CD-84B8-75ED5D64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845FE-499D-047F-D6B2-6B1A05CF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892CC-0211-2BE2-3AC6-30077367645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C6A18442-9F63-7D39-9F4D-C1E13507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F9657A-EE2F-763B-F380-65214BCB6605}"/>
              </a:ext>
            </a:extLst>
          </p:cNvPr>
          <p:cNvSpPr txBox="1"/>
          <p:nvPr/>
        </p:nvSpPr>
        <p:spPr>
          <a:xfrm>
            <a:off x="7982712" y="1399032"/>
            <a:ext cx="3880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Event</a:t>
            </a:r>
            <a:r>
              <a:rPr lang="fi-FI" b="1" dirty="0">
                <a:solidFill>
                  <a:srgbClr val="FFC000"/>
                </a:solidFill>
              </a:rPr>
              <a:t> Schedule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Take time to check before continuing.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Make </a:t>
            </a:r>
            <a:r>
              <a:rPr lang="fi-FI" dirty="0" err="1">
                <a:solidFill>
                  <a:srgbClr val="FFC000"/>
                </a:solidFill>
              </a:rPr>
              <a:t>adjustment</a:t>
            </a:r>
            <a:r>
              <a:rPr lang="fi-FI" dirty="0">
                <a:solidFill>
                  <a:srgbClr val="FFC000"/>
                </a:solidFill>
              </a:rPr>
              <a:t>(s) </a:t>
            </a:r>
            <a:r>
              <a:rPr lang="fi-FI" dirty="0" err="1">
                <a:solidFill>
                  <a:srgbClr val="FFC000"/>
                </a:solidFill>
              </a:rPr>
              <a:t>if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needed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Make </a:t>
            </a:r>
            <a:r>
              <a:rPr lang="fi-FI" dirty="0" err="1">
                <a:solidFill>
                  <a:srgbClr val="FFC000"/>
                </a:solidFill>
              </a:rPr>
              <a:t>Starting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Lists</a:t>
            </a:r>
            <a:r>
              <a:rPr lang="fi-FI" dirty="0">
                <a:solidFill>
                  <a:srgbClr val="FFC000"/>
                </a:solidFill>
              </a:rPr>
              <a:t> (per </a:t>
            </a:r>
            <a:r>
              <a:rPr lang="fi-FI" dirty="0" err="1">
                <a:solidFill>
                  <a:srgbClr val="FFC000"/>
                </a:solidFill>
              </a:rPr>
              <a:t>Rules</a:t>
            </a:r>
            <a:r>
              <a:rPr lang="fi-FI" dirty="0">
                <a:solidFill>
                  <a:srgbClr val="FFC000"/>
                </a:solidFill>
              </a:rPr>
              <a:t>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Make Jury (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Chief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Judge</a:t>
            </a:r>
            <a:r>
              <a:rPr lang="fi-FI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D67A1C1-3721-1EE6-36C8-0F18E1FB6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481328"/>
            <a:ext cx="7643358" cy="5001768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53E7918-E2A9-921F-2478-D081B21B6373}"/>
              </a:ext>
            </a:extLst>
          </p:cNvPr>
          <p:cNvSpPr/>
          <p:nvPr/>
        </p:nvSpPr>
        <p:spPr>
          <a:xfrm>
            <a:off x="4971070" y="2080553"/>
            <a:ext cx="286439" cy="3305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96DE91B-FD83-FC16-7F84-FBCC57D52932}"/>
              </a:ext>
            </a:extLst>
          </p:cNvPr>
          <p:cNvSpPr/>
          <p:nvPr/>
        </p:nvSpPr>
        <p:spPr>
          <a:xfrm>
            <a:off x="7249725" y="2233154"/>
            <a:ext cx="286439" cy="3305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0093F-21B8-1CB8-B2E9-B6DE4FCA1AE9}"/>
              </a:ext>
            </a:extLst>
          </p:cNvPr>
          <p:cNvSpPr/>
          <p:nvPr/>
        </p:nvSpPr>
        <p:spPr>
          <a:xfrm>
            <a:off x="352540" y="4494882"/>
            <a:ext cx="7017744" cy="1988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7FA6D65-376B-8C3A-DCB9-BE86DFC40191}"/>
              </a:ext>
            </a:extLst>
          </p:cNvPr>
          <p:cNvSpPr/>
          <p:nvPr/>
        </p:nvSpPr>
        <p:spPr>
          <a:xfrm rot="10800000">
            <a:off x="7432541" y="5111827"/>
            <a:ext cx="1023942" cy="5355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5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6820-9995-29A5-8FC6-554FD2E7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76301B-7447-C917-D860-3F3F5E72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1C2BAD-D0C1-9D2B-BA0E-1E88D180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9F2B42-6601-3834-9DB4-674491ADB934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B90DEB39-E58F-5C89-EAF8-CC6FB1C3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C5793A-AA56-AF91-FF37-B3976FA4D0CE}"/>
              </a:ext>
            </a:extLst>
          </p:cNvPr>
          <p:cNvSpPr txBox="1"/>
          <p:nvPr/>
        </p:nvSpPr>
        <p:spPr>
          <a:xfrm>
            <a:off x="7982712" y="1399032"/>
            <a:ext cx="38806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>
                <a:solidFill>
                  <a:srgbClr val="FFC000"/>
                </a:solidFill>
              </a:rPr>
              <a:t>Event</a:t>
            </a:r>
            <a:r>
              <a:rPr lang="fi-FI" sz="1400" b="1" dirty="0">
                <a:solidFill>
                  <a:srgbClr val="FFC000"/>
                </a:solidFill>
              </a:rPr>
              <a:t> Schedule</a:t>
            </a:r>
          </a:p>
          <a:p>
            <a:endParaRPr lang="fi-FI" sz="1400" dirty="0">
              <a:solidFill>
                <a:srgbClr val="FFC000"/>
              </a:solidFill>
            </a:endParaRPr>
          </a:p>
          <a:p>
            <a:r>
              <a:rPr lang="fi-FI" sz="1400" b="1" dirty="0">
                <a:solidFill>
                  <a:schemeClr val="bg1"/>
                </a:solidFill>
              </a:rPr>
              <a:t>Time to </a:t>
            </a:r>
            <a:r>
              <a:rPr lang="fi-FI" sz="1400" b="1" dirty="0" err="1">
                <a:solidFill>
                  <a:schemeClr val="bg1"/>
                </a:solidFill>
              </a:rPr>
              <a:t>check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fi-FI" sz="1400" b="1" dirty="0" err="1">
                <a:solidFill>
                  <a:schemeClr val="bg1"/>
                </a:solidFill>
              </a:rPr>
              <a:t>before</a:t>
            </a:r>
            <a:r>
              <a:rPr lang="fi-FI" sz="1400" b="1" dirty="0">
                <a:solidFill>
                  <a:schemeClr val="bg1"/>
                </a:solidFill>
              </a:rPr>
              <a:t> </a:t>
            </a:r>
            <a:r>
              <a:rPr lang="fi-FI" sz="1400" b="1" dirty="0" err="1">
                <a:solidFill>
                  <a:schemeClr val="bg1"/>
                </a:solidFill>
              </a:rPr>
              <a:t>continue</a:t>
            </a:r>
            <a:r>
              <a:rPr lang="fi-FI" sz="1400" b="1" dirty="0">
                <a:solidFill>
                  <a:schemeClr val="bg1"/>
                </a:solidFill>
              </a:rPr>
              <a:t>.</a:t>
            </a:r>
          </a:p>
          <a:p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1. </a:t>
            </a:r>
            <a:r>
              <a:rPr lang="fi-FI" sz="1400" dirty="0" err="1">
                <a:solidFill>
                  <a:srgbClr val="FFC000"/>
                </a:solidFill>
              </a:rPr>
              <a:t>Check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that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you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have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all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series</a:t>
            </a:r>
            <a:r>
              <a:rPr lang="fi-FI" sz="1400" dirty="0">
                <a:solidFill>
                  <a:srgbClr val="FFC000"/>
                </a:solidFill>
              </a:rPr>
              <a:t> per </a:t>
            </a:r>
            <a:r>
              <a:rPr lang="fi-FI" sz="1400" dirty="0" err="1">
                <a:solidFill>
                  <a:srgbClr val="FFC000"/>
                </a:solidFill>
              </a:rPr>
              <a:t>event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listed</a:t>
            </a:r>
            <a:r>
              <a:rPr lang="fi-FI" sz="1400" dirty="0">
                <a:solidFill>
                  <a:srgbClr val="FFC000"/>
                </a:solidFill>
              </a:rPr>
              <a:t> in </a:t>
            </a:r>
            <a:r>
              <a:rPr lang="fi-FI" sz="1400" dirty="0" err="1">
                <a:solidFill>
                  <a:srgbClr val="FFC000"/>
                </a:solidFill>
              </a:rPr>
              <a:t>schedule</a:t>
            </a:r>
            <a:br>
              <a:rPr lang="fi-FI" sz="1400" dirty="0">
                <a:solidFill>
                  <a:srgbClr val="FFC000"/>
                </a:solidFill>
              </a:rPr>
            </a:b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chemeClr val="bg1"/>
                </a:solidFill>
              </a:rPr>
              <a:t>2. Make </a:t>
            </a:r>
            <a:r>
              <a:rPr lang="fi-FI" sz="1400" dirty="0" err="1">
                <a:solidFill>
                  <a:schemeClr val="bg1"/>
                </a:solidFill>
              </a:rPr>
              <a:t>adjustment</a:t>
            </a:r>
            <a:r>
              <a:rPr lang="fi-FI" sz="1400" dirty="0">
                <a:solidFill>
                  <a:schemeClr val="bg1"/>
                </a:solidFill>
              </a:rPr>
              <a:t>(s)</a:t>
            </a: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- </a:t>
            </a:r>
            <a:r>
              <a:rPr lang="fi-FI" sz="1400" dirty="0" err="1">
                <a:solidFill>
                  <a:srgbClr val="FFC000"/>
                </a:solidFill>
              </a:rPr>
              <a:t>Event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schedule</a:t>
            </a:r>
            <a:r>
              <a:rPr lang="fi-FI" sz="1400" dirty="0">
                <a:solidFill>
                  <a:srgbClr val="FFC000"/>
                </a:solidFill>
              </a:rPr>
              <a:t> on (Day)</a:t>
            </a: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- input Time at</a:t>
            </a: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- </a:t>
            </a:r>
            <a:r>
              <a:rPr lang="fi-FI" sz="1400" dirty="0" err="1">
                <a:solidFill>
                  <a:srgbClr val="FFC000"/>
                </a:solidFill>
              </a:rPr>
              <a:t>Displayed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time</a:t>
            </a: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- </a:t>
            </a:r>
            <a:r>
              <a:rPr lang="fi-FI" sz="1400" dirty="0" err="1">
                <a:solidFill>
                  <a:srgbClr val="FFC000"/>
                </a:solidFill>
              </a:rPr>
              <a:t>put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them</a:t>
            </a:r>
            <a:r>
              <a:rPr lang="fi-FI" sz="1400" dirty="0">
                <a:solidFill>
                  <a:srgbClr val="FFC000"/>
                </a:solidFill>
              </a:rPr>
              <a:t> to </a:t>
            </a:r>
            <a:r>
              <a:rPr lang="fi-FI" sz="1400" dirty="0" err="1">
                <a:solidFill>
                  <a:srgbClr val="FFC000"/>
                </a:solidFill>
              </a:rPr>
              <a:t>right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order</a:t>
            </a:r>
            <a:br>
              <a:rPr lang="fi-FI" sz="1400" dirty="0">
                <a:solidFill>
                  <a:srgbClr val="FFC000"/>
                </a:solidFill>
              </a:rPr>
            </a:b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3. </a:t>
            </a:r>
            <a:r>
              <a:rPr lang="fi-FI" sz="1400" dirty="0" err="1">
                <a:solidFill>
                  <a:srgbClr val="FFC000"/>
                </a:solidFill>
              </a:rPr>
              <a:t>Split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Skiers</a:t>
            </a:r>
            <a:r>
              <a:rPr lang="fi-FI" sz="1400" dirty="0">
                <a:solidFill>
                  <a:srgbClr val="FFC000"/>
                </a:solidFill>
              </a:rPr>
              <a:t> to </a:t>
            </a:r>
            <a:r>
              <a:rPr lang="fi-FI" sz="1400" dirty="0" err="1">
                <a:solidFill>
                  <a:srgbClr val="FFC000"/>
                </a:solidFill>
              </a:rPr>
              <a:t>Series</a:t>
            </a:r>
            <a:endParaRPr lang="fi-FI" sz="1400" dirty="0">
              <a:solidFill>
                <a:srgbClr val="FFC000"/>
              </a:solidFill>
            </a:endParaRPr>
          </a:p>
          <a:p>
            <a:endParaRPr lang="fi-FI" sz="1400" dirty="0">
              <a:solidFill>
                <a:srgbClr val="FFC000"/>
              </a:solidFill>
            </a:endParaRPr>
          </a:p>
          <a:p>
            <a:r>
              <a:rPr lang="fi-FI" sz="1400" dirty="0">
                <a:solidFill>
                  <a:srgbClr val="FFC000"/>
                </a:solidFill>
              </a:rPr>
              <a:t>4. Make </a:t>
            </a:r>
            <a:r>
              <a:rPr lang="fi-FI" sz="1400" dirty="0" err="1">
                <a:solidFill>
                  <a:srgbClr val="FFC000"/>
                </a:solidFill>
              </a:rPr>
              <a:t>Starting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Lists</a:t>
            </a:r>
            <a:r>
              <a:rPr lang="fi-FI" sz="1400" dirty="0">
                <a:solidFill>
                  <a:srgbClr val="FFC000"/>
                </a:solidFill>
              </a:rPr>
              <a:t> (per </a:t>
            </a:r>
            <a:r>
              <a:rPr lang="fi-FI" sz="1400" dirty="0" err="1">
                <a:solidFill>
                  <a:srgbClr val="FFC000"/>
                </a:solidFill>
              </a:rPr>
              <a:t>Rules</a:t>
            </a:r>
            <a:r>
              <a:rPr lang="fi-FI" sz="1400" dirty="0">
                <a:solidFill>
                  <a:srgbClr val="FFC000"/>
                </a:solidFill>
              </a:rPr>
              <a:t>)</a:t>
            </a:r>
            <a:br>
              <a:rPr lang="fi-FI" sz="1400" dirty="0">
                <a:solidFill>
                  <a:srgbClr val="FFC000"/>
                </a:solidFill>
              </a:rPr>
            </a:b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5. </a:t>
            </a:r>
            <a:r>
              <a:rPr lang="fi-FI" sz="1400" dirty="0" err="1">
                <a:solidFill>
                  <a:srgbClr val="FFC000"/>
                </a:solidFill>
              </a:rPr>
              <a:t>Publish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Starting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Lists</a:t>
            </a:r>
            <a:r>
              <a:rPr lang="fi-FI" sz="1400" dirty="0">
                <a:solidFill>
                  <a:srgbClr val="FFC000"/>
                </a:solidFill>
              </a:rPr>
              <a:t> (</a:t>
            </a:r>
            <a:r>
              <a:rPr lang="fi-FI" sz="1400" dirty="0" err="1">
                <a:solidFill>
                  <a:srgbClr val="FFC000"/>
                </a:solidFill>
              </a:rPr>
              <a:t>Round</a:t>
            </a:r>
            <a:r>
              <a:rPr lang="fi-FI" sz="1400" dirty="0">
                <a:solidFill>
                  <a:srgbClr val="FFC000"/>
                </a:solidFill>
              </a:rPr>
              <a:t> 1)</a:t>
            </a:r>
          </a:p>
          <a:p>
            <a:endParaRPr lang="fi-FI" sz="1400" dirty="0">
              <a:solidFill>
                <a:srgbClr val="FFC000"/>
              </a:solidFill>
            </a:endParaRPr>
          </a:p>
          <a:p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>
                <a:solidFill>
                  <a:srgbClr val="FFC000"/>
                </a:solidFill>
              </a:rPr>
              <a:t>Next Make Jury (</a:t>
            </a:r>
            <a:r>
              <a:rPr lang="fi-FI" sz="1400" dirty="0" err="1">
                <a:solidFill>
                  <a:srgbClr val="FFC000"/>
                </a:solidFill>
              </a:rPr>
              <a:t>from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Chief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Judge</a:t>
            </a:r>
            <a:r>
              <a:rPr lang="fi-FI" sz="14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AC5EECB-7738-919B-C64B-AA5663493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70" y="1481328"/>
            <a:ext cx="7643358" cy="5001768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21AA123F-6343-9B75-0ED6-662CD986EACA}"/>
              </a:ext>
            </a:extLst>
          </p:cNvPr>
          <p:cNvSpPr/>
          <p:nvPr/>
        </p:nvSpPr>
        <p:spPr>
          <a:xfrm>
            <a:off x="4971070" y="2080553"/>
            <a:ext cx="286439" cy="3305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86FCA0B-DE0E-2445-ADBC-AEFC42B2AFE6}"/>
              </a:ext>
            </a:extLst>
          </p:cNvPr>
          <p:cNvSpPr/>
          <p:nvPr/>
        </p:nvSpPr>
        <p:spPr>
          <a:xfrm>
            <a:off x="7249725" y="2233154"/>
            <a:ext cx="286439" cy="3305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E225A-835A-169B-F885-D54FD1EAF25B}"/>
              </a:ext>
            </a:extLst>
          </p:cNvPr>
          <p:cNvSpPr/>
          <p:nvPr/>
        </p:nvSpPr>
        <p:spPr>
          <a:xfrm>
            <a:off x="352540" y="4494882"/>
            <a:ext cx="7017744" cy="1988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37B9C42-89BE-66C8-E31A-1C2EF489C1F4}"/>
              </a:ext>
            </a:extLst>
          </p:cNvPr>
          <p:cNvSpPr/>
          <p:nvPr/>
        </p:nvSpPr>
        <p:spPr>
          <a:xfrm rot="8121472">
            <a:off x="7024193" y="4347369"/>
            <a:ext cx="1023942" cy="5355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947A57-071C-212F-7890-E0E8C40B55C6}"/>
              </a:ext>
            </a:extLst>
          </p:cNvPr>
          <p:cNvSpPr/>
          <p:nvPr/>
        </p:nvSpPr>
        <p:spPr>
          <a:xfrm>
            <a:off x="238770" y="1481328"/>
            <a:ext cx="2664686" cy="3286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F087A-0DAE-A02F-2DAE-376257205339}"/>
              </a:ext>
            </a:extLst>
          </p:cNvPr>
          <p:cNvSpPr/>
          <p:nvPr/>
        </p:nvSpPr>
        <p:spPr>
          <a:xfrm>
            <a:off x="7982712" y="1399032"/>
            <a:ext cx="1887152" cy="4109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E4BB81-3E71-76FC-DC97-FCBE6921D063}"/>
              </a:ext>
            </a:extLst>
          </p:cNvPr>
          <p:cNvSpPr/>
          <p:nvPr/>
        </p:nvSpPr>
        <p:spPr>
          <a:xfrm>
            <a:off x="697584" y="2411059"/>
            <a:ext cx="4244692" cy="2378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14FE-3BD2-71DA-9DB0-CD5FAFC1BD56}"/>
              </a:ext>
            </a:extLst>
          </p:cNvPr>
          <p:cNvSpPr/>
          <p:nvPr/>
        </p:nvSpPr>
        <p:spPr>
          <a:xfrm>
            <a:off x="4971070" y="1773586"/>
            <a:ext cx="631217" cy="30696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DD3115-3843-45FD-037C-4745599F4120}"/>
              </a:ext>
            </a:extLst>
          </p:cNvPr>
          <p:cNvSpPr/>
          <p:nvPr/>
        </p:nvSpPr>
        <p:spPr>
          <a:xfrm>
            <a:off x="7974088" y="5602154"/>
            <a:ext cx="3423721" cy="44419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9B982-9772-31E6-87A7-431AFC56BF8B}"/>
              </a:ext>
            </a:extLst>
          </p:cNvPr>
          <p:cNvSpPr/>
          <p:nvPr/>
        </p:nvSpPr>
        <p:spPr>
          <a:xfrm>
            <a:off x="5693790" y="1773586"/>
            <a:ext cx="1187777" cy="306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CB814B-4EBC-F6E8-569C-54C353D7FC12}"/>
              </a:ext>
            </a:extLst>
          </p:cNvPr>
          <p:cNvSpPr/>
          <p:nvPr/>
        </p:nvSpPr>
        <p:spPr>
          <a:xfrm>
            <a:off x="7982712" y="4882901"/>
            <a:ext cx="3555696" cy="564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019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5D210-3C87-F715-608F-550AA0E8C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7DC6A-4D09-2AD0-0F1F-7F18D532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083D92-B2B0-EEC2-19FC-2915AA24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210A2-6158-A013-B686-DF3DE87E64E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5FEEF7B1-E128-0245-6581-3CE31B958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ECB418-16EE-13A4-2299-3AA714DEF543}"/>
              </a:ext>
            </a:extLst>
          </p:cNvPr>
          <p:cNvSpPr txBox="1"/>
          <p:nvPr/>
        </p:nvSpPr>
        <p:spPr>
          <a:xfrm>
            <a:off x="8416886" y="1399032"/>
            <a:ext cx="3446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rgbClr val="FFC000"/>
                </a:solidFill>
              </a:rPr>
              <a:t>Split</a:t>
            </a:r>
            <a:r>
              <a:rPr lang="fi-FI" b="1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Skiers</a:t>
            </a:r>
            <a:r>
              <a:rPr lang="fi-FI" b="1" dirty="0">
                <a:solidFill>
                  <a:srgbClr val="FFC000"/>
                </a:solidFill>
              </a:rPr>
              <a:t> in </a:t>
            </a:r>
            <a:r>
              <a:rPr lang="fi-FI" b="1" dirty="0" err="1">
                <a:solidFill>
                  <a:srgbClr val="FFC000"/>
                </a:solidFill>
              </a:rPr>
              <a:t>Series</a:t>
            </a:r>
            <a:endParaRPr lang="fi-FI" b="1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Go to 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dirty="0">
                <a:solidFill>
                  <a:srgbClr val="FFC000"/>
                </a:solidFill>
              </a:rPr>
              <a:t> and </a:t>
            </a:r>
          </a:p>
          <a:p>
            <a:r>
              <a:rPr lang="fi-FI" dirty="0" err="1">
                <a:solidFill>
                  <a:srgbClr val="FFC000"/>
                </a:solidFill>
              </a:rPr>
              <a:t>select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Split</a:t>
            </a:r>
            <a:r>
              <a:rPr lang="fi-FI" b="1" dirty="0">
                <a:solidFill>
                  <a:schemeClr val="bg1"/>
                </a:solidFill>
              </a:rPr>
              <a:t> into </a:t>
            </a:r>
            <a:r>
              <a:rPr lang="fi-FI" b="1" dirty="0" err="1">
                <a:solidFill>
                  <a:schemeClr val="bg1"/>
                </a:solidFill>
              </a:rPr>
              <a:t>Series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13" name="Picture 1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9EB65A31-6CD2-162C-04CC-B65E5B00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" y="1399032"/>
            <a:ext cx="7797913" cy="50788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13FE2-1CE1-E9A8-5BA4-1866BF5CAFBE}"/>
              </a:ext>
            </a:extLst>
          </p:cNvPr>
          <p:cNvSpPr/>
          <p:nvPr/>
        </p:nvSpPr>
        <p:spPr>
          <a:xfrm>
            <a:off x="2903456" y="2318994"/>
            <a:ext cx="1480008" cy="358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19CC7-C5A5-0AA8-E340-DB9074BD44EC}"/>
              </a:ext>
            </a:extLst>
          </p:cNvPr>
          <p:cNvSpPr/>
          <p:nvPr/>
        </p:nvSpPr>
        <p:spPr>
          <a:xfrm>
            <a:off x="8416886" y="1399032"/>
            <a:ext cx="2489926" cy="458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50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57FE0-D6CA-C67C-B487-36953F3A2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50CB8E-9E2F-12D5-616D-3A0BD6C2A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E84D3-8FB0-72FC-42C1-7F6E0AB3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E8FFE3-2A8B-60A4-CFA0-6F5DBBA6FCC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4A5B549B-2E1A-B20B-93C6-446794259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D77063-295D-0CBB-8F03-C3E1B90F1442}"/>
              </a:ext>
            </a:extLst>
          </p:cNvPr>
          <p:cNvSpPr txBox="1"/>
          <p:nvPr/>
        </p:nvSpPr>
        <p:spPr>
          <a:xfrm>
            <a:off x="8136166" y="1399032"/>
            <a:ext cx="38501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err="1">
                <a:solidFill>
                  <a:srgbClr val="FFC000"/>
                </a:solidFill>
              </a:rPr>
              <a:t>Split</a:t>
            </a:r>
            <a:r>
              <a:rPr lang="fi-FI" b="1" u="sng" dirty="0">
                <a:solidFill>
                  <a:srgbClr val="FFC000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Skiers</a:t>
            </a:r>
            <a:r>
              <a:rPr lang="fi-FI" b="1" u="sng" dirty="0">
                <a:solidFill>
                  <a:srgbClr val="FFC000"/>
                </a:solidFill>
              </a:rPr>
              <a:t> in </a:t>
            </a:r>
            <a:r>
              <a:rPr lang="fi-FI" b="1" u="sng" dirty="0" err="1">
                <a:solidFill>
                  <a:srgbClr val="FFC000"/>
                </a:solidFill>
              </a:rPr>
              <a:t>Series</a:t>
            </a:r>
            <a:endParaRPr lang="fi-FI" b="1" u="sng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Go to 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and </a:t>
            </a:r>
            <a:r>
              <a:rPr lang="fi-FI" b="1" dirty="0" err="1">
                <a:solidFill>
                  <a:schemeClr val="bg1"/>
                </a:solidFill>
              </a:rPr>
              <a:t>select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Split</a:t>
            </a:r>
            <a:r>
              <a:rPr lang="fi-FI" b="1" dirty="0">
                <a:solidFill>
                  <a:schemeClr val="bg1"/>
                </a:solidFill>
              </a:rPr>
              <a:t> into </a:t>
            </a:r>
            <a:r>
              <a:rPr lang="fi-FI" b="1" dirty="0" err="1">
                <a:solidFill>
                  <a:schemeClr val="bg1"/>
                </a:solidFill>
              </a:rPr>
              <a:t>Series</a:t>
            </a:r>
            <a:r>
              <a:rPr lang="fi-FI" b="1" dirty="0">
                <a:solidFill>
                  <a:schemeClr val="bg1"/>
                </a:solidFill>
              </a:rPr>
              <a:t>; </a:t>
            </a:r>
            <a:r>
              <a:rPr lang="fi-FI" b="1" dirty="0" err="1">
                <a:solidFill>
                  <a:schemeClr val="bg1"/>
                </a:solidFill>
              </a:rPr>
              <a:t>then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select</a:t>
            </a:r>
            <a:r>
              <a:rPr lang="fi-FI" b="1" dirty="0">
                <a:solidFill>
                  <a:schemeClr val="bg1"/>
                </a:solidFill>
              </a:rPr>
              <a:t>: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Competition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Slalom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Skiers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categories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Classification</a:t>
            </a:r>
            <a:r>
              <a:rPr lang="fi-FI" dirty="0">
                <a:solidFill>
                  <a:srgbClr val="FFC000"/>
                </a:solidFill>
              </a:rPr>
              <a:t>, </a:t>
            </a:r>
            <a:r>
              <a:rPr lang="fi-FI" dirty="0" err="1">
                <a:solidFill>
                  <a:srgbClr val="FFC000"/>
                </a:solidFill>
              </a:rPr>
              <a:t>select</a:t>
            </a:r>
            <a:r>
              <a:rPr lang="fi-FI" dirty="0">
                <a:solidFill>
                  <a:srgbClr val="FFC000"/>
                </a:solidFill>
              </a:rPr>
              <a:t>: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Over</a:t>
            </a:r>
            <a:r>
              <a:rPr lang="fi-FI" dirty="0">
                <a:solidFill>
                  <a:srgbClr val="FFC000"/>
                </a:solidFill>
              </a:rPr>
              <a:t> 55 </a:t>
            </a:r>
            <a:r>
              <a:rPr lang="fi-FI" dirty="0" err="1">
                <a:solidFill>
                  <a:srgbClr val="FFC000"/>
                </a:solidFill>
              </a:rPr>
              <a:t>Men</a:t>
            </a:r>
            <a:r>
              <a:rPr lang="fi-FI" dirty="0">
                <a:solidFill>
                  <a:srgbClr val="FFC000"/>
                </a:solidFill>
              </a:rPr>
              <a:t> Slalom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Make </a:t>
            </a:r>
            <a:r>
              <a:rPr lang="fi-FI" dirty="0" err="1">
                <a:solidFill>
                  <a:srgbClr val="FFC000"/>
                </a:solidFill>
              </a:rPr>
              <a:t>series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using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Standing</a:t>
            </a:r>
            <a:r>
              <a:rPr lang="fi-FI" dirty="0">
                <a:solidFill>
                  <a:srgbClr val="FFC000"/>
                </a:solidFill>
              </a:rPr>
              <a:t> Place”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Set </a:t>
            </a: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series</a:t>
            </a:r>
            <a:r>
              <a:rPr lang="fi-FI" dirty="0">
                <a:solidFill>
                  <a:srgbClr val="FFC000"/>
                </a:solidFill>
              </a:rPr>
              <a:t> 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Input </a:t>
            </a:r>
            <a:r>
              <a:rPr lang="fi-FI" dirty="0" err="1">
                <a:solidFill>
                  <a:srgbClr val="FFC000"/>
                </a:solidFill>
              </a:rPr>
              <a:t>Number</a:t>
            </a:r>
            <a:r>
              <a:rPr lang="fi-FI" dirty="0">
                <a:solidFill>
                  <a:srgbClr val="FFC000"/>
                </a:solidFill>
              </a:rPr>
              <a:t> of </a:t>
            </a:r>
            <a:r>
              <a:rPr lang="fi-FI" dirty="0" err="1">
                <a:solidFill>
                  <a:srgbClr val="FFC000"/>
                </a:solidFill>
              </a:rPr>
              <a:t>skiers</a:t>
            </a:r>
            <a:r>
              <a:rPr lang="fi-FI" dirty="0">
                <a:solidFill>
                  <a:srgbClr val="FFC000"/>
                </a:solidFill>
              </a:rPr>
              <a:t> per </a:t>
            </a:r>
            <a:r>
              <a:rPr lang="fi-FI" dirty="0" err="1">
                <a:solidFill>
                  <a:srgbClr val="FFC000"/>
                </a:solidFill>
              </a:rPr>
              <a:t>serie</a:t>
            </a:r>
            <a:r>
              <a:rPr lang="fi-FI" dirty="0">
                <a:solidFill>
                  <a:srgbClr val="FFC000"/>
                </a:solidFill>
              </a:rPr>
              <a:t>: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10 (per IWWF </a:t>
            </a:r>
            <a:r>
              <a:rPr lang="fi-FI" dirty="0" err="1">
                <a:solidFill>
                  <a:srgbClr val="FFC000"/>
                </a:solidFill>
              </a:rPr>
              <a:t>Rules</a:t>
            </a:r>
            <a:r>
              <a:rPr lang="fi-FI" dirty="0">
                <a:solidFill>
                  <a:srgbClr val="FFC000"/>
                </a:solidFill>
              </a:rPr>
              <a:t>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b="1" dirty="0">
                <a:solidFill>
                  <a:schemeClr val="bg1"/>
                </a:solidFill>
              </a:rPr>
              <a:t> OK and </a:t>
            </a:r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b="1" dirty="0">
                <a:solidFill>
                  <a:schemeClr val="bg1"/>
                </a:solidFill>
              </a:rPr>
              <a:t> SAVE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0C3DC2-A109-DCE3-D7D5-586F7847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5" y="1399032"/>
            <a:ext cx="7691665" cy="545896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713052C-96E8-AB8A-CFB9-CCB28207CDFA}"/>
              </a:ext>
            </a:extLst>
          </p:cNvPr>
          <p:cNvSpPr/>
          <p:nvPr/>
        </p:nvSpPr>
        <p:spPr>
          <a:xfrm rot="10800000">
            <a:off x="6973677" y="4833819"/>
            <a:ext cx="484742" cy="6251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10C866-8D9D-9942-C15E-51B014246F52}"/>
              </a:ext>
            </a:extLst>
          </p:cNvPr>
          <p:cNvSpPr/>
          <p:nvPr/>
        </p:nvSpPr>
        <p:spPr>
          <a:xfrm>
            <a:off x="328615" y="1687398"/>
            <a:ext cx="4978676" cy="593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C1647-6838-9204-225E-0AD5CD691AC5}"/>
              </a:ext>
            </a:extLst>
          </p:cNvPr>
          <p:cNvSpPr/>
          <p:nvPr/>
        </p:nvSpPr>
        <p:spPr>
          <a:xfrm>
            <a:off x="8136166" y="2762054"/>
            <a:ext cx="3116034" cy="1857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A0F40-FEA6-420B-7595-A2AD9552CAEA}"/>
              </a:ext>
            </a:extLst>
          </p:cNvPr>
          <p:cNvSpPr/>
          <p:nvPr/>
        </p:nvSpPr>
        <p:spPr>
          <a:xfrm>
            <a:off x="6513922" y="4157221"/>
            <a:ext cx="1395167" cy="7005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2EBF4B-DD2E-0CAD-0015-95B8AA7EE873}"/>
              </a:ext>
            </a:extLst>
          </p:cNvPr>
          <p:cNvSpPr/>
          <p:nvPr/>
        </p:nvSpPr>
        <p:spPr>
          <a:xfrm>
            <a:off x="8136166" y="4694548"/>
            <a:ext cx="3850186" cy="480767"/>
          </a:xfrm>
          <a:prstGeom prst="rect">
            <a:avLst/>
          </a:prstGeom>
          <a:noFill/>
          <a:ln w="38100">
            <a:solidFill>
              <a:srgbClr val="0C7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A04438-67E6-5A7A-26E8-796954338A01}"/>
              </a:ext>
            </a:extLst>
          </p:cNvPr>
          <p:cNvSpPr/>
          <p:nvPr/>
        </p:nvSpPr>
        <p:spPr>
          <a:xfrm>
            <a:off x="6513922" y="3751868"/>
            <a:ext cx="1395167" cy="3393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964CEC-2896-B539-9506-34D43C044889}"/>
              </a:ext>
            </a:extLst>
          </p:cNvPr>
          <p:cNvSpPr/>
          <p:nvPr/>
        </p:nvSpPr>
        <p:spPr>
          <a:xfrm>
            <a:off x="8136166" y="5288437"/>
            <a:ext cx="3850186" cy="9012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27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244A-53FF-A510-AB34-C6D2FF62A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4D6A54-3411-BA8C-88DA-20D9EC7B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D9CD8-8DDE-6FB2-4CB8-2CD7F259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5DD0A2-3EB8-2014-6D3B-EC76B2113ED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9D2156B5-8322-283B-0414-43D3FFD40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5AB3B1-97BA-64DA-45F0-136752624844}"/>
              </a:ext>
            </a:extLst>
          </p:cNvPr>
          <p:cNvSpPr txBox="1"/>
          <p:nvPr/>
        </p:nvSpPr>
        <p:spPr>
          <a:xfrm>
            <a:off x="8416886" y="1399032"/>
            <a:ext cx="34464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err="1">
                <a:solidFill>
                  <a:srgbClr val="FFC000"/>
                </a:solidFill>
              </a:rPr>
              <a:t>Skiers</a:t>
            </a:r>
            <a:r>
              <a:rPr lang="fi-FI" b="1" u="sng" dirty="0">
                <a:solidFill>
                  <a:srgbClr val="FFC000"/>
                </a:solidFill>
              </a:rPr>
              <a:t> Data </a:t>
            </a:r>
            <a:r>
              <a:rPr lang="fi-FI" b="1" u="sng" dirty="0" err="1">
                <a:solidFill>
                  <a:srgbClr val="FFC000"/>
                </a:solidFill>
              </a:rPr>
              <a:t>Check</a:t>
            </a:r>
            <a:r>
              <a:rPr lang="fi-FI" b="1" u="sng" dirty="0">
                <a:solidFill>
                  <a:srgbClr val="FFC000"/>
                </a:solidFill>
              </a:rPr>
              <a:t> vs. EMS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Ranking ID </a:t>
            </a:r>
            <a:r>
              <a:rPr lang="fi-FI" sz="1400" dirty="0" err="1">
                <a:solidFill>
                  <a:schemeClr val="bg1"/>
                </a:solidFill>
              </a:rPr>
              <a:t>from</a:t>
            </a:r>
            <a:r>
              <a:rPr lang="fi-FI" sz="1400" dirty="0">
                <a:solidFill>
                  <a:schemeClr val="bg1"/>
                </a:solidFill>
              </a:rPr>
              <a:t> EMS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 err="1">
                <a:solidFill>
                  <a:schemeClr val="bg1"/>
                </a:solidFill>
              </a:rPr>
              <a:t>Name</a:t>
            </a:r>
            <a:r>
              <a:rPr lang="fi-FI" sz="1400" dirty="0">
                <a:solidFill>
                  <a:schemeClr val="bg1"/>
                </a:solidFill>
              </a:rPr>
              <a:t> &amp; Country </a:t>
            </a:r>
            <a:r>
              <a:rPr lang="fi-FI" sz="1400" dirty="0" err="1">
                <a:solidFill>
                  <a:schemeClr val="bg1"/>
                </a:solidFill>
              </a:rPr>
              <a:t>from</a:t>
            </a:r>
            <a:r>
              <a:rPr lang="fi-FI" sz="1400" dirty="0">
                <a:solidFill>
                  <a:schemeClr val="bg1"/>
                </a:solidFill>
              </a:rPr>
              <a:t> EMS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 err="1">
                <a:solidFill>
                  <a:schemeClr val="bg1"/>
                </a:solidFill>
              </a:rPr>
              <a:t>Check</a:t>
            </a:r>
            <a:r>
              <a:rPr lang="fi-FI" sz="1400" dirty="0">
                <a:solidFill>
                  <a:schemeClr val="bg1"/>
                </a:solidFill>
              </a:rPr>
              <a:t> Team </a:t>
            </a:r>
            <a:r>
              <a:rPr lang="fi-FI" sz="1400" dirty="0" err="1">
                <a:solidFill>
                  <a:schemeClr val="bg1"/>
                </a:solidFill>
              </a:rPr>
              <a:t>member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or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not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>
                <a:solidFill>
                  <a:schemeClr val="bg1"/>
                </a:solidFill>
              </a:rPr>
              <a:t>Wild </a:t>
            </a:r>
            <a:r>
              <a:rPr lang="fi-FI" sz="1400" dirty="0" err="1">
                <a:solidFill>
                  <a:schemeClr val="bg1"/>
                </a:solidFill>
              </a:rPr>
              <a:t>card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skier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or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not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 err="1">
                <a:solidFill>
                  <a:schemeClr val="bg1"/>
                </a:solidFill>
              </a:rPr>
              <a:t>Individual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classified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are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not</a:t>
            </a:r>
            <a:r>
              <a:rPr lang="fi-FI" sz="1400" dirty="0">
                <a:solidFill>
                  <a:schemeClr val="bg1"/>
                </a:solidFill>
              </a:rPr>
              <a:t> WC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 err="1">
                <a:solidFill>
                  <a:schemeClr val="bg1"/>
                </a:solidFill>
              </a:rPr>
              <a:t>Bib</a:t>
            </a:r>
            <a:r>
              <a:rPr lang="fi-FI" sz="1400" dirty="0">
                <a:solidFill>
                  <a:schemeClr val="bg1"/>
                </a:solidFill>
              </a:rPr>
              <a:t>: input </a:t>
            </a:r>
            <a:r>
              <a:rPr lang="fi-FI" sz="1400" dirty="0" err="1">
                <a:solidFill>
                  <a:schemeClr val="bg1"/>
                </a:solidFill>
              </a:rPr>
              <a:t>number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if</a:t>
            </a:r>
            <a:r>
              <a:rPr lang="fi-FI" sz="1400" dirty="0">
                <a:solidFill>
                  <a:schemeClr val="bg1"/>
                </a:solidFill>
              </a:rPr>
              <a:t> in </a:t>
            </a:r>
            <a:r>
              <a:rPr lang="fi-FI" sz="1400" dirty="0" err="1">
                <a:solidFill>
                  <a:schemeClr val="bg1"/>
                </a:solidFill>
              </a:rPr>
              <a:t>use</a:t>
            </a:r>
            <a:br>
              <a:rPr lang="fi-FI" sz="1400" dirty="0">
                <a:solidFill>
                  <a:schemeClr val="bg1"/>
                </a:solidFill>
              </a:rPr>
            </a:b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 err="1">
                <a:solidFill>
                  <a:srgbClr val="FFC000"/>
                </a:solidFill>
              </a:rPr>
              <a:t>Check</a:t>
            </a:r>
            <a:r>
              <a:rPr lang="fi-FI" sz="1400" dirty="0">
                <a:solidFill>
                  <a:srgbClr val="FFC000"/>
                </a:solidFill>
              </a:rPr>
              <a:t> YOB is </a:t>
            </a:r>
            <a:r>
              <a:rPr lang="fi-FI" sz="1400" dirty="0" err="1">
                <a:solidFill>
                  <a:srgbClr val="FFC000"/>
                </a:solidFill>
              </a:rPr>
              <a:t>correct</a:t>
            </a: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 err="1">
                <a:solidFill>
                  <a:srgbClr val="FFC000"/>
                </a:solidFill>
              </a:rPr>
              <a:t>Check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Category</a:t>
            </a:r>
            <a:r>
              <a:rPr lang="fi-FI" sz="1400" dirty="0">
                <a:solidFill>
                  <a:srgbClr val="FFC000"/>
                </a:solidFill>
              </a:rPr>
              <a:t> in </a:t>
            </a:r>
            <a:r>
              <a:rPr lang="fi-FI" sz="1400" dirty="0" err="1">
                <a:solidFill>
                  <a:srgbClr val="FFC000"/>
                </a:solidFill>
              </a:rPr>
              <a:t>tournament</a:t>
            </a:r>
            <a:r>
              <a:rPr lang="fi-FI" sz="1400" dirty="0">
                <a:solidFill>
                  <a:srgbClr val="FFC000"/>
                </a:solidFill>
              </a:rPr>
              <a:t> Real </a:t>
            </a:r>
            <a:r>
              <a:rPr lang="fi-FI" sz="1400" dirty="0" err="1">
                <a:solidFill>
                  <a:srgbClr val="FFC000"/>
                </a:solidFill>
              </a:rPr>
              <a:t>category</a:t>
            </a:r>
            <a:r>
              <a:rPr lang="fi-FI" sz="1400" dirty="0">
                <a:solidFill>
                  <a:srgbClr val="FFC000"/>
                </a:solidFill>
              </a:rPr>
              <a:t> auto-</a:t>
            </a:r>
            <a:r>
              <a:rPr lang="fi-FI" sz="1400" dirty="0" err="1">
                <a:solidFill>
                  <a:srgbClr val="FFC000"/>
                </a:solidFill>
              </a:rPr>
              <a:t>fill</a:t>
            </a:r>
            <a:r>
              <a:rPr lang="fi-FI" sz="1400" dirty="0">
                <a:solidFill>
                  <a:srgbClr val="FFC000"/>
                </a:solidFill>
              </a:rPr>
              <a:t> per YOB</a:t>
            </a:r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dirty="0" err="1">
                <a:solidFill>
                  <a:srgbClr val="FFC000"/>
                </a:solidFill>
              </a:rPr>
              <a:t>Check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license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details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are</a:t>
            </a:r>
            <a:r>
              <a:rPr lang="fi-FI" sz="1400" dirty="0">
                <a:solidFill>
                  <a:srgbClr val="FFC000"/>
                </a:solidFill>
              </a:rPr>
              <a:t> </a:t>
            </a:r>
            <a:r>
              <a:rPr lang="fi-FI" sz="1400" dirty="0" err="1">
                <a:solidFill>
                  <a:srgbClr val="FFC000"/>
                </a:solidFill>
              </a:rPr>
              <a:t>filled</a:t>
            </a:r>
            <a:endParaRPr lang="fi-FI" sz="1400" dirty="0">
              <a:solidFill>
                <a:srgbClr val="FFC000"/>
              </a:solidFill>
            </a:endParaRPr>
          </a:p>
          <a:p>
            <a:br>
              <a:rPr lang="fi-FI" sz="1400" dirty="0">
                <a:solidFill>
                  <a:srgbClr val="FFC000"/>
                </a:solidFill>
              </a:rPr>
            </a:br>
            <a:r>
              <a:rPr lang="fi-FI" sz="1400" b="1" dirty="0">
                <a:solidFill>
                  <a:schemeClr val="bg1"/>
                </a:solidFill>
              </a:rPr>
              <a:t>Check:</a:t>
            </a:r>
            <a:br>
              <a:rPr lang="fi-FI" sz="1400" b="1" dirty="0">
                <a:solidFill>
                  <a:schemeClr val="bg1"/>
                </a:solidFill>
              </a:rPr>
            </a:b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>
                <a:solidFill>
                  <a:schemeClr val="bg1"/>
                </a:solidFill>
              </a:rPr>
              <a:t>- Event per EF (EMS)</a:t>
            </a: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>
                <a:solidFill>
                  <a:schemeClr val="bg1"/>
                </a:solidFill>
              </a:rPr>
              <a:t>- Team per EF (EMS)</a:t>
            </a: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>
                <a:solidFill>
                  <a:schemeClr val="bg1"/>
                </a:solidFill>
              </a:rPr>
              <a:t>- Serie per Seeding</a:t>
            </a: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>
                <a:solidFill>
                  <a:schemeClr val="bg1"/>
                </a:solidFill>
              </a:rPr>
              <a:t>- Performance</a:t>
            </a:r>
            <a:br>
              <a:rPr lang="fi-FI" sz="1400" b="1" dirty="0">
                <a:solidFill>
                  <a:schemeClr val="bg1"/>
                </a:solidFill>
              </a:rPr>
            </a:br>
            <a:r>
              <a:rPr lang="fi-FI" sz="1400" b="1" dirty="0">
                <a:solidFill>
                  <a:schemeClr val="bg1"/>
                </a:solidFill>
              </a:rPr>
              <a:t>- </a:t>
            </a:r>
            <a:r>
              <a:rPr lang="fi-FI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Correct Ramp Height!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42338F4-83B3-12CE-8572-C347FE3B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4" y="1399032"/>
            <a:ext cx="7928417" cy="517550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B028C58-3F63-9582-39CA-85A99E6BAF36}"/>
              </a:ext>
            </a:extLst>
          </p:cNvPr>
          <p:cNvSpPr/>
          <p:nvPr/>
        </p:nvSpPr>
        <p:spPr>
          <a:xfrm rot="10800000">
            <a:off x="7589520" y="4770121"/>
            <a:ext cx="265176" cy="5355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A89C9E9-B0A2-05A9-EFE5-1E5693E988CF}"/>
              </a:ext>
            </a:extLst>
          </p:cNvPr>
          <p:cNvSpPr/>
          <p:nvPr/>
        </p:nvSpPr>
        <p:spPr>
          <a:xfrm rot="10800000">
            <a:off x="4292822" y="4770120"/>
            <a:ext cx="265176" cy="5355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3E6505E-670A-A86A-4BB4-5669D60C7F85}"/>
              </a:ext>
            </a:extLst>
          </p:cNvPr>
          <p:cNvSpPr/>
          <p:nvPr/>
        </p:nvSpPr>
        <p:spPr>
          <a:xfrm rot="10800000">
            <a:off x="4902484" y="4770121"/>
            <a:ext cx="265176" cy="5355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7D06594-6F8D-15DF-D0F2-A9A78295ED0C}"/>
              </a:ext>
            </a:extLst>
          </p:cNvPr>
          <p:cNvSpPr/>
          <p:nvPr/>
        </p:nvSpPr>
        <p:spPr>
          <a:xfrm rot="10800000">
            <a:off x="5376765" y="4770121"/>
            <a:ext cx="265176" cy="5355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E4BB9EE-6F6A-76B4-5127-6142819B4E43}"/>
              </a:ext>
            </a:extLst>
          </p:cNvPr>
          <p:cNvSpPr/>
          <p:nvPr/>
        </p:nvSpPr>
        <p:spPr>
          <a:xfrm rot="10800000">
            <a:off x="7029796" y="4770121"/>
            <a:ext cx="265176" cy="5355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FC43A-2A48-49A3-F814-D6E44D0E2B24}"/>
              </a:ext>
            </a:extLst>
          </p:cNvPr>
          <p:cNvSpPr txBox="1"/>
          <p:nvPr/>
        </p:nvSpPr>
        <p:spPr>
          <a:xfrm>
            <a:off x="3781044" y="111515"/>
            <a:ext cx="610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Do NOT ONLY add a skier in the Scoring file. All skier data must be found in both EMS and Scoring file, hence check that a skier is registered in the EMS competition file.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903B5-0E42-A1C8-E869-72D4339644CE}"/>
              </a:ext>
            </a:extLst>
          </p:cNvPr>
          <p:cNvSpPr/>
          <p:nvPr/>
        </p:nvSpPr>
        <p:spPr>
          <a:xfrm>
            <a:off x="4223208" y="1819373"/>
            <a:ext cx="1872792" cy="19042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C9AF6-80FB-9B62-EC93-1EDCC6DCE533}"/>
              </a:ext>
            </a:extLst>
          </p:cNvPr>
          <p:cNvSpPr/>
          <p:nvPr/>
        </p:nvSpPr>
        <p:spPr>
          <a:xfrm>
            <a:off x="8416886" y="1932496"/>
            <a:ext cx="3446499" cy="140459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61240-16A7-1FE8-5B11-0994D500913B}"/>
              </a:ext>
            </a:extLst>
          </p:cNvPr>
          <p:cNvSpPr/>
          <p:nvPr/>
        </p:nvSpPr>
        <p:spPr>
          <a:xfrm>
            <a:off x="8416886" y="3429000"/>
            <a:ext cx="3330614" cy="1020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4494DD-1E29-CBE7-24DD-80C7F5EC691D}"/>
              </a:ext>
            </a:extLst>
          </p:cNvPr>
          <p:cNvSpPr/>
          <p:nvPr/>
        </p:nvSpPr>
        <p:spPr>
          <a:xfrm>
            <a:off x="6183984" y="1819373"/>
            <a:ext cx="1872792" cy="1904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263E11-CC93-29C1-EE1F-E63025476EF6}"/>
              </a:ext>
            </a:extLst>
          </p:cNvPr>
          <p:cNvSpPr/>
          <p:nvPr/>
        </p:nvSpPr>
        <p:spPr>
          <a:xfrm>
            <a:off x="4223208" y="3723588"/>
            <a:ext cx="3949831" cy="10465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E4F3AF-AF9F-610B-F350-0C5647698331}"/>
              </a:ext>
            </a:extLst>
          </p:cNvPr>
          <p:cNvSpPr/>
          <p:nvPr/>
        </p:nvSpPr>
        <p:spPr>
          <a:xfrm>
            <a:off x="8416886" y="4541362"/>
            <a:ext cx="2216549" cy="16483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14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7F489-C3E0-FBBE-31BF-E4C0CD607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CF83E-0928-98EA-1B24-63A20366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EAC34-63F6-ADC9-3845-E424CAE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AE3FED-29D7-2A15-14A1-D8237D94F2BE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D6454DF2-A0E4-07BA-9781-B1E40825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D00B6F-13D3-BAFA-0E52-9DDBA1D212E0}"/>
              </a:ext>
            </a:extLst>
          </p:cNvPr>
          <p:cNvSpPr txBox="1"/>
          <p:nvPr/>
        </p:nvSpPr>
        <p:spPr>
          <a:xfrm>
            <a:off x="444500" y="1481328"/>
            <a:ext cx="6815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C000"/>
                </a:solidFill>
              </a:rPr>
              <a:t>What Needs to Checking Before Create Starting Lists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Skiers qualified to compete as Individual Skiers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chemeClr val="bg1"/>
                </a:solidFill>
              </a:rPr>
              <a:t>WSC publish lists every year and update it during the season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b="1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https://www.waterskieurope.eu</a:t>
            </a:r>
            <a:endParaRPr lang="fi-FI" b="1" dirty="0">
              <a:solidFill>
                <a:srgbClr val="FFC000"/>
              </a:solidFill>
            </a:endParaRPr>
          </a:p>
          <a:p>
            <a:br>
              <a:rPr lang="fi-FI" b="1" dirty="0">
                <a:solidFill>
                  <a:srgbClr val="FFC000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Time schedule, even a provisional is ready to publish</a:t>
            </a:r>
          </a:p>
          <a:p>
            <a:r>
              <a:rPr lang="fi-FI" dirty="0">
                <a:solidFill>
                  <a:schemeClr val="bg1"/>
                </a:solidFill>
              </a:rPr>
              <a:t>Time schedule, even a provisional schedule can be published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- check with the organiser and Chief Judge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>
                <a:solidFill>
                  <a:srgbClr val="FFC000"/>
                </a:solidFill>
              </a:rPr>
              <a:t>Make Starting Lists (per Rules)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- Publish provisional starting lists min. 7 days before the start of the competition (1st day of competition skiing, not training)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- Finalise starting lists after the deadline, 12 noon the day before the start of the competition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Make Jury (</a:t>
            </a:r>
            <a:r>
              <a:rPr lang="fi-FI" dirty="0" err="1">
                <a:solidFill>
                  <a:schemeClr val="bg1"/>
                </a:solidFill>
              </a:rPr>
              <a:t>from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Chief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Judge</a:t>
            </a:r>
            <a:r>
              <a:rPr lang="fi-FI" dirty="0">
                <a:solidFill>
                  <a:schemeClr val="bg1"/>
                </a:solidFill>
              </a:rPr>
              <a:t>) in </a:t>
            </a:r>
            <a:r>
              <a:rPr lang="fi-FI" dirty="0" err="1">
                <a:solidFill>
                  <a:schemeClr val="bg1"/>
                </a:solidFill>
              </a:rPr>
              <a:t>Scoring</a:t>
            </a:r>
            <a:r>
              <a:rPr lang="fi-FI" dirty="0">
                <a:solidFill>
                  <a:schemeClr val="bg1"/>
                </a:solidFill>
              </a:rPr>
              <a:t> file </a:t>
            </a:r>
            <a:r>
              <a:rPr lang="fi-FI" dirty="0">
                <a:solidFill>
                  <a:srgbClr val="FF0000"/>
                </a:solidFill>
              </a:rPr>
              <a:t>(</a:t>
            </a:r>
            <a:r>
              <a:rPr lang="fi-FI" dirty="0" err="1">
                <a:solidFill>
                  <a:srgbClr val="FF0000"/>
                </a:solidFill>
              </a:rPr>
              <a:t>mandatory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since</a:t>
            </a:r>
            <a:r>
              <a:rPr lang="fi-FI" dirty="0">
                <a:solidFill>
                  <a:srgbClr val="FF0000"/>
                </a:solidFill>
              </a:rPr>
              <a:t> 2025)</a:t>
            </a:r>
            <a:r>
              <a:rPr lang="fi-FI" dirty="0">
                <a:solidFill>
                  <a:srgbClr val="FFC000"/>
                </a:solidFill>
              </a:rPr>
              <a:t> 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31269-27BB-1B1C-30B3-E89B6B97EBAD}"/>
              </a:ext>
            </a:extLst>
          </p:cNvPr>
          <p:cNvSpPr txBox="1"/>
          <p:nvPr/>
        </p:nvSpPr>
        <p:spPr>
          <a:xfrm>
            <a:off x="7479792" y="1417320"/>
            <a:ext cx="4267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LINKS to useful website</a:t>
            </a:r>
            <a:br>
              <a:rPr lang="en-US" dirty="0">
                <a:hlinkClick r:id="rId4"/>
              </a:rPr>
            </a:br>
            <a:br>
              <a:rPr lang="en-US" dirty="0">
                <a:hlinkClick r:id="rId4"/>
              </a:rPr>
            </a:br>
            <a:r>
              <a:rPr lang="en-US" b="1" dirty="0">
                <a:solidFill>
                  <a:srgbClr val="FFFF00"/>
                </a:solidFill>
              </a:rPr>
              <a:t>IWWF – </a:t>
            </a:r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https://iwwf.sport/</a:t>
            </a:r>
            <a:b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dirty="0">
              <a:solidFill>
                <a:srgbClr val="FFC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rgbClr val="FFFF00"/>
                </a:solidFill>
              </a:rPr>
              <a:t>EMS - </a:t>
            </a:r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https://ems.iwwf.sport/</a:t>
            </a:r>
          </a:p>
          <a:p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Rankings &amp; Results -</a:t>
            </a:r>
            <a:br>
              <a:rPr lang="en-US" dirty="0">
                <a:solidFill>
                  <a:srgbClr val="00559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https://www.iwwfed-ea.org/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IWWF Europe –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http://www.iwwf-ea.eu/iwwf-ea/waterski.nsf/xHome.xsp/</a:t>
            </a:r>
          </a:p>
          <a:p>
            <a:br>
              <a:rPr lang="fi-FI" dirty="0"/>
            </a:br>
            <a:r>
              <a:rPr lang="fi-FI" b="1" dirty="0">
                <a:solidFill>
                  <a:srgbClr val="FFFF00"/>
                </a:solidFill>
              </a:rPr>
              <a:t>World </a:t>
            </a:r>
            <a:r>
              <a:rPr lang="fi-FI" b="1" dirty="0" err="1">
                <a:solidFill>
                  <a:srgbClr val="FFFF00"/>
                </a:solidFill>
              </a:rPr>
              <a:t>Waterski</a:t>
            </a:r>
            <a:r>
              <a:rPr lang="fi-FI" b="1" dirty="0">
                <a:solidFill>
                  <a:srgbClr val="FFFF00"/>
                </a:solidFill>
              </a:rPr>
              <a:t> </a:t>
            </a:r>
            <a:r>
              <a:rPr lang="fi-FI" b="1" dirty="0" err="1">
                <a:solidFill>
                  <a:srgbClr val="FFFF00"/>
                </a:solidFill>
              </a:rPr>
              <a:t>Council</a:t>
            </a:r>
            <a:br>
              <a:rPr lang="fi-FI" dirty="0"/>
            </a:br>
            <a:r>
              <a:rPr lang="fi-FI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http://www.iwsf.com</a:t>
            </a:r>
            <a:r>
              <a:rPr lang="fi-FI" dirty="0">
                <a:solidFill>
                  <a:srgbClr val="FFC000"/>
                </a:solidFill>
              </a:rPr>
              <a:t> </a:t>
            </a:r>
            <a:br>
              <a:rPr lang="fi-FI" dirty="0"/>
            </a:br>
            <a:br>
              <a:rPr lang="fi-FI" dirty="0"/>
            </a:br>
            <a:r>
              <a:rPr lang="fi-FI" b="1" dirty="0">
                <a:solidFill>
                  <a:srgbClr val="FFFF00"/>
                </a:solidFill>
              </a:rPr>
              <a:t>Europe </a:t>
            </a:r>
            <a:r>
              <a:rPr lang="fi-FI" b="1" dirty="0" err="1">
                <a:solidFill>
                  <a:srgbClr val="FFFF00"/>
                </a:solidFill>
              </a:rPr>
              <a:t>Waterski</a:t>
            </a:r>
            <a:r>
              <a:rPr lang="fi-FI" b="1" dirty="0">
                <a:solidFill>
                  <a:srgbClr val="FFFF00"/>
                </a:solidFill>
              </a:rPr>
              <a:t> </a:t>
            </a:r>
            <a:r>
              <a:rPr lang="fi-FI" b="1" dirty="0" err="1">
                <a:solidFill>
                  <a:srgbClr val="FFFF00"/>
                </a:solidFill>
              </a:rPr>
              <a:t>Council</a:t>
            </a:r>
            <a:br>
              <a:rPr lang="fi-FI" dirty="0"/>
            </a:br>
            <a:r>
              <a:rPr lang="fi-FI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https://www.waterskieurope.eu</a:t>
            </a:r>
            <a:r>
              <a:rPr lang="fi-FI" dirty="0">
                <a:solidFill>
                  <a:srgbClr val="FFC000"/>
                </a:solidFill>
              </a:rPr>
              <a:t> </a:t>
            </a:r>
            <a:endParaRPr lang="LID4096" dirty="0">
              <a:solidFill>
                <a:srgbClr val="FFC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9B0B97-F5AB-A2F8-C15F-A39B159894F3}"/>
              </a:ext>
            </a:extLst>
          </p:cNvPr>
          <p:cNvCxnSpPr/>
          <p:nvPr/>
        </p:nvCxnSpPr>
        <p:spPr>
          <a:xfrm>
            <a:off x="7343480" y="1417320"/>
            <a:ext cx="0" cy="5078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84250-757B-2E2B-E499-9C7580362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65440A-6E3B-D54C-237A-662CD311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A09F7-1039-4247-7688-C0AE9B26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D832D1-EA2F-91A4-71E1-4061662FD16F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3BB2B769-71DA-5818-D64E-5F353A437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279CF-D666-9EA5-E4D3-018712B35D04}"/>
              </a:ext>
            </a:extLst>
          </p:cNvPr>
          <p:cNvSpPr txBox="1"/>
          <p:nvPr/>
        </p:nvSpPr>
        <p:spPr>
          <a:xfrm>
            <a:off x="8416886" y="1399032"/>
            <a:ext cx="34464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 err="1">
                <a:solidFill>
                  <a:schemeClr val="bg1"/>
                </a:solidFill>
              </a:rPr>
              <a:t>Create</a:t>
            </a:r>
            <a:r>
              <a:rPr lang="fi-FI" b="1" u="sng" dirty="0">
                <a:solidFill>
                  <a:schemeClr val="bg1"/>
                </a:solidFill>
              </a:rPr>
              <a:t> </a:t>
            </a:r>
            <a:r>
              <a:rPr lang="fi-FI" b="1" u="sng" dirty="0" err="1">
                <a:solidFill>
                  <a:schemeClr val="bg1"/>
                </a:solidFill>
              </a:rPr>
              <a:t>Start</a:t>
            </a:r>
            <a:r>
              <a:rPr lang="fi-FI" b="1" u="sng" dirty="0">
                <a:solidFill>
                  <a:schemeClr val="bg1"/>
                </a:solidFill>
              </a:rPr>
              <a:t> </a:t>
            </a:r>
            <a:r>
              <a:rPr lang="fi-FI" b="1" u="sng" dirty="0" err="1">
                <a:solidFill>
                  <a:schemeClr val="bg1"/>
                </a:solidFill>
              </a:rPr>
              <a:t>Lists</a:t>
            </a:r>
            <a:endParaRPr lang="fi-FI" b="1" u="sng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Select </a:t>
            </a:r>
            <a:r>
              <a:rPr lang="fi-FI" b="1" dirty="0">
                <a:solidFill>
                  <a:schemeClr val="bg1"/>
                </a:solidFill>
              </a:rPr>
              <a:t>”Make </a:t>
            </a:r>
            <a:r>
              <a:rPr lang="fi-FI" b="1" dirty="0" err="1">
                <a:solidFill>
                  <a:schemeClr val="bg1"/>
                </a:solidFill>
              </a:rPr>
              <a:t>starting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</a:t>
            </a:r>
            <a:r>
              <a:rPr lang="fi-FI" b="1" dirty="0">
                <a:solidFill>
                  <a:schemeClr val="bg1"/>
                </a:solidFill>
              </a:rPr>
              <a:t>” 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top menu</a:t>
            </a:r>
          </a:p>
          <a:p>
            <a:r>
              <a:rPr lang="fi-FI" dirty="0" err="1">
                <a:solidFill>
                  <a:srgbClr val="FFC000"/>
                </a:solidFill>
              </a:rPr>
              <a:t>Choose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Preliminary </a:t>
            </a:r>
            <a:r>
              <a:rPr lang="fi-FI" dirty="0" err="1">
                <a:solidFill>
                  <a:schemeClr val="bg1"/>
                </a:solidFill>
              </a:rPr>
              <a:t>Round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Choose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Slalom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b="1" dirty="0" err="1">
                <a:solidFill>
                  <a:schemeClr val="bg1"/>
                </a:solidFill>
              </a:rPr>
              <a:t>Create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</a:t>
            </a:r>
            <a:r>
              <a:rPr lang="fi-FI" b="1" dirty="0">
                <a:solidFill>
                  <a:schemeClr val="bg1"/>
                </a:solidFill>
              </a:rPr>
              <a:t> per </a:t>
            </a:r>
            <a:r>
              <a:rPr lang="fi-FI" b="1" dirty="0" err="1">
                <a:solidFill>
                  <a:schemeClr val="bg1"/>
                </a:solidFill>
              </a:rPr>
              <a:t>Category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Select 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seeding</a:t>
            </a:r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i-FI" dirty="0" err="1">
                <a:solidFill>
                  <a:srgbClr val="FFC000"/>
                </a:solidFill>
              </a:rPr>
              <a:t>Skiers</a:t>
            </a:r>
            <a:r>
              <a:rPr lang="fi-FI" dirty="0">
                <a:solidFill>
                  <a:srgbClr val="FFC000"/>
                </a:solidFill>
              </a:rPr>
              <a:t> in </a:t>
            </a:r>
            <a:r>
              <a:rPr lang="fi-FI" dirty="0" err="1">
                <a:solidFill>
                  <a:srgbClr val="FFC000"/>
                </a:solidFill>
              </a:rPr>
              <a:t>order</a:t>
            </a:r>
            <a:r>
              <a:rPr lang="fi-FI" dirty="0">
                <a:solidFill>
                  <a:srgbClr val="FFC000"/>
                </a:solidFill>
              </a:rPr>
              <a:t> as </a:t>
            </a:r>
            <a:r>
              <a:rPr lang="fi-FI" dirty="0" err="1">
                <a:solidFill>
                  <a:srgbClr val="FFC000"/>
                </a:solidFill>
              </a:rPr>
              <a:t>the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highest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seeded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skier</a:t>
            </a:r>
            <a:r>
              <a:rPr lang="fi-FI" dirty="0">
                <a:solidFill>
                  <a:srgbClr val="FFC000"/>
                </a:solidFill>
              </a:rPr>
              <a:t> is </a:t>
            </a:r>
            <a:r>
              <a:rPr lang="fi-FI" dirty="0" err="1">
                <a:solidFill>
                  <a:srgbClr val="FFC000"/>
                </a:solidFill>
              </a:rPr>
              <a:t>the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last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skier</a:t>
            </a:r>
            <a:r>
              <a:rPr lang="fi-FI" dirty="0">
                <a:solidFill>
                  <a:srgbClr val="FFC000"/>
                </a:solidFill>
              </a:rPr>
              <a:t> in </a:t>
            </a:r>
            <a:r>
              <a:rPr lang="fi-FI" dirty="0" err="1">
                <a:solidFill>
                  <a:srgbClr val="FFC000"/>
                </a:solidFill>
              </a:rPr>
              <a:t>starting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list</a:t>
            </a:r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i-FI" dirty="0" err="1">
                <a:solidFill>
                  <a:srgbClr val="FFC000"/>
                </a:solidFill>
              </a:rPr>
              <a:t>Save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starting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list</a:t>
            </a:r>
            <a:endParaRPr lang="fi-FI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Continue through all categories, and continue the same way with Tricks and Jumping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0DF2D4AE-4FB9-712D-EA38-F41834C8C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10" y="1380208"/>
            <a:ext cx="7656295" cy="5299992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9A40B4A3-3C14-22A0-29FC-07C7459E003D}"/>
              </a:ext>
            </a:extLst>
          </p:cNvPr>
          <p:cNvSpPr/>
          <p:nvPr/>
        </p:nvSpPr>
        <p:spPr>
          <a:xfrm>
            <a:off x="2523805" y="1792224"/>
            <a:ext cx="548579" cy="32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C2B35FAA-2645-991A-BEDB-F81219827818}"/>
              </a:ext>
            </a:extLst>
          </p:cNvPr>
          <p:cNvSpPr/>
          <p:nvPr/>
        </p:nvSpPr>
        <p:spPr>
          <a:xfrm>
            <a:off x="3889417" y="1782622"/>
            <a:ext cx="548579" cy="32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04B4DE1-B06C-CCDF-1B2D-AF8C6EB1FE96}"/>
              </a:ext>
            </a:extLst>
          </p:cNvPr>
          <p:cNvSpPr/>
          <p:nvPr/>
        </p:nvSpPr>
        <p:spPr>
          <a:xfrm>
            <a:off x="1197864" y="2999232"/>
            <a:ext cx="685800" cy="3108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8840D8D-B158-E29D-2001-98A0A8279296}"/>
              </a:ext>
            </a:extLst>
          </p:cNvPr>
          <p:cNvSpPr/>
          <p:nvPr/>
        </p:nvSpPr>
        <p:spPr>
          <a:xfrm>
            <a:off x="5907024" y="5440680"/>
            <a:ext cx="640080" cy="32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EB5B14E-5B4B-6F3F-E836-DC648CA67708}"/>
              </a:ext>
            </a:extLst>
          </p:cNvPr>
          <p:cNvSpPr/>
          <p:nvPr/>
        </p:nvSpPr>
        <p:spPr>
          <a:xfrm rot="10800000">
            <a:off x="5510847" y="4745736"/>
            <a:ext cx="396177" cy="384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4D6477-1DFC-FE63-DE7A-1D164AE767A0}"/>
              </a:ext>
            </a:extLst>
          </p:cNvPr>
          <p:cNvSpPr/>
          <p:nvPr/>
        </p:nvSpPr>
        <p:spPr>
          <a:xfrm>
            <a:off x="5193792" y="3799689"/>
            <a:ext cx="902208" cy="9460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E33FC6-BBFA-54B7-4158-65008C3DE75F}"/>
              </a:ext>
            </a:extLst>
          </p:cNvPr>
          <p:cNvSpPr/>
          <p:nvPr/>
        </p:nvSpPr>
        <p:spPr>
          <a:xfrm>
            <a:off x="2149311" y="2102662"/>
            <a:ext cx="4845378" cy="301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15882-24F5-5BA3-646C-AE9102092C86}"/>
              </a:ext>
            </a:extLst>
          </p:cNvPr>
          <p:cNvSpPr/>
          <p:nvPr/>
        </p:nvSpPr>
        <p:spPr>
          <a:xfrm>
            <a:off x="8416886" y="1934563"/>
            <a:ext cx="3446498" cy="1494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B0E16-BFDD-CCD4-5B1F-7D3A2F2040DC}"/>
              </a:ext>
            </a:extLst>
          </p:cNvPr>
          <p:cNvSpPr/>
          <p:nvPr/>
        </p:nvSpPr>
        <p:spPr>
          <a:xfrm>
            <a:off x="8416886" y="3601039"/>
            <a:ext cx="3446499" cy="127261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ADEE2-B54E-71C6-032E-DF658ABB68CA}"/>
              </a:ext>
            </a:extLst>
          </p:cNvPr>
          <p:cNvSpPr/>
          <p:nvPr/>
        </p:nvSpPr>
        <p:spPr>
          <a:xfrm>
            <a:off x="6547104" y="4100660"/>
            <a:ext cx="1201729" cy="23567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DEE79F-9DF3-B1F2-950F-994591DE827B}"/>
              </a:ext>
            </a:extLst>
          </p:cNvPr>
          <p:cNvSpPr/>
          <p:nvPr/>
        </p:nvSpPr>
        <p:spPr>
          <a:xfrm>
            <a:off x="8416886" y="4967926"/>
            <a:ext cx="2251747" cy="3959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A74ED-4684-43DC-ACB9-670B302E917F}"/>
              </a:ext>
            </a:extLst>
          </p:cNvPr>
          <p:cNvSpPr txBox="1"/>
          <p:nvPr/>
        </p:nvSpPr>
        <p:spPr>
          <a:xfrm>
            <a:off x="3601039" y="5129785"/>
            <a:ext cx="223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Check correct RL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957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0664-E11E-FD6E-AA36-147BDE20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70ECA-A37F-548C-77B1-ABB68E33D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BF7E8-461F-30E4-23AD-90E3CDBC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031B8E-AAC2-240A-96B1-00D946C0B6B5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A56F1658-2A3D-E457-BD46-667B26DD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A39582-69C1-438A-EE45-3939EB2E17E3}"/>
              </a:ext>
            </a:extLst>
          </p:cNvPr>
          <p:cNvSpPr txBox="1"/>
          <p:nvPr/>
        </p:nvSpPr>
        <p:spPr>
          <a:xfrm>
            <a:off x="8416886" y="1399032"/>
            <a:ext cx="34464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rgbClr val="FFC000"/>
                </a:solidFill>
              </a:rPr>
              <a:t>Select 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and </a:t>
            </a:r>
            <a:r>
              <a:rPr lang="fi-FI" b="1" dirty="0" err="1">
                <a:solidFill>
                  <a:schemeClr val="bg1"/>
                </a:solidFill>
              </a:rPr>
              <a:t>Starting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</a:t>
            </a:r>
            <a:r>
              <a:rPr lang="fi-FI" b="1" dirty="0">
                <a:solidFill>
                  <a:schemeClr val="bg1"/>
                </a:solidFill>
              </a:rPr>
              <a:t>” </a:t>
            </a:r>
            <a:r>
              <a:rPr lang="fi-FI" dirty="0" err="1">
                <a:solidFill>
                  <a:srgbClr val="FFC000"/>
                </a:solidFill>
              </a:rPr>
              <a:t>from</a:t>
            </a:r>
            <a:r>
              <a:rPr lang="fi-FI" dirty="0">
                <a:solidFill>
                  <a:srgbClr val="FFC000"/>
                </a:solidFill>
              </a:rPr>
              <a:t> top menu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Choose</a:t>
            </a:r>
            <a:r>
              <a:rPr lang="fi-FI" dirty="0">
                <a:solidFill>
                  <a:srgbClr val="FFC000"/>
                </a:solidFill>
              </a:rPr>
              <a:t> 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Preliminary </a:t>
            </a:r>
            <a:r>
              <a:rPr lang="fi-FI" dirty="0" err="1">
                <a:solidFill>
                  <a:srgbClr val="FFC000"/>
                </a:solidFill>
              </a:rPr>
              <a:t>Round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Slalom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skiers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categories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Tick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all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Categories</a:t>
            </a:r>
            <a:r>
              <a:rPr lang="fi-FI" dirty="0">
                <a:solidFill>
                  <a:srgbClr val="FFC000"/>
                </a:solidFill>
              </a:rPr>
              <a:t> to </a:t>
            </a:r>
            <a:r>
              <a:rPr lang="fi-FI" dirty="0" err="1">
                <a:solidFill>
                  <a:srgbClr val="FFC000"/>
                </a:solidFill>
              </a:rPr>
              <a:t>print</a:t>
            </a:r>
            <a:endParaRPr lang="fi-FI" dirty="0">
              <a:solidFill>
                <a:srgbClr val="FFC000"/>
              </a:solidFill>
            </a:endParaRPr>
          </a:p>
          <a:p>
            <a:br>
              <a:rPr lang="fi-FI" dirty="0">
                <a:solidFill>
                  <a:srgbClr val="FFC000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Select Printing </a:t>
            </a:r>
            <a:r>
              <a:rPr lang="fi-FI" b="1" dirty="0" err="1">
                <a:solidFill>
                  <a:schemeClr val="bg1"/>
                </a:solidFill>
              </a:rPr>
              <a:t>options</a:t>
            </a:r>
            <a:r>
              <a:rPr lang="fi-FI" b="1" dirty="0">
                <a:solidFill>
                  <a:schemeClr val="bg1"/>
                </a:solidFill>
              </a:rPr>
              <a:t> and </a:t>
            </a:r>
            <a:r>
              <a:rPr lang="fi-FI" b="1" dirty="0" err="1">
                <a:solidFill>
                  <a:schemeClr val="bg1"/>
                </a:solidFill>
              </a:rPr>
              <a:t>tick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what</a:t>
            </a:r>
            <a:r>
              <a:rPr lang="fi-FI" b="1" dirty="0">
                <a:solidFill>
                  <a:schemeClr val="bg1"/>
                </a:solidFill>
              </a:rPr>
              <a:t> to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”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setup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</a:p>
          <a:p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b="1" dirty="0">
                <a:solidFill>
                  <a:schemeClr val="bg1"/>
                </a:solidFill>
              </a:rPr>
              <a:t> Preview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5" name="Picture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F1D8B9F9-7F65-FD66-4B8C-78C9E69B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8" y="1078456"/>
            <a:ext cx="7785099" cy="551084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B7C814D2-9532-CDD8-C792-62D1BC85AD23}"/>
              </a:ext>
            </a:extLst>
          </p:cNvPr>
          <p:cNvSpPr/>
          <p:nvPr/>
        </p:nvSpPr>
        <p:spPr>
          <a:xfrm>
            <a:off x="1014984" y="1911096"/>
            <a:ext cx="219456" cy="5069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2D2C614-49DA-2C83-05E7-757FA3D0D715}"/>
              </a:ext>
            </a:extLst>
          </p:cNvPr>
          <p:cNvSpPr/>
          <p:nvPr/>
        </p:nvSpPr>
        <p:spPr>
          <a:xfrm>
            <a:off x="5769864" y="3968496"/>
            <a:ext cx="326136" cy="4297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B1C1CC1-A3CE-82FB-F685-6E554E5F5E8F}"/>
              </a:ext>
            </a:extLst>
          </p:cNvPr>
          <p:cNvSpPr/>
          <p:nvPr/>
        </p:nvSpPr>
        <p:spPr>
          <a:xfrm>
            <a:off x="5974080" y="4864608"/>
            <a:ext cx="326136" cy="2834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C8BA20A-121D-EE91-F504-5CE66C840D1C}"/>
              </a:ext>
            </a:extLst>
          </p:cNvPr>
          <p:cNvSpPr/>
          <p:nvPr/>
        </p:nvSpPr>
        <p:spPr>
          <a:xfrm>
            <a:off x="5974080" y="5708668"/>
            <a:ext cx="326136" cy="2834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3ABF3F-0B2B-214B-2E9D-DD87513033DF}"/>
              </a:ext>
            </a:extLst>
          </p:cNvPr>
          <p:cNvSpPr/>
          <p:nvPr/>
        </p:nvSpPr>
        <p:spPr>
          <a:xfrm>
            <a:off x="2121030" y="2121031"/>
            <a:ext cx="5157787" cy="2969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BC712B-8357-A633-9F6D-7AD549CD48CF}"/>
              </a:ext>
            </a:extLst>
          </p:cNvPr>
          <p:cNvSpPr/>
          <p:nvPr/>
        </p:nvSpPr>
        <p:spPr>
          <a:xfrm>
            <a:off x="8323868" y="2714920"/>
            <a:ext cx="2498103" cy="15931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A79C2-0854-11FF-53E7-BC63DCBC691D}"/>
              </a:ext>
            </a:extLst>
          </p:cNvPr>
          <p:cNvSpPr/>
          <p:nvPr/>
        </p:nvSpPr>
        <p:spPr>
          <a:xfrm>
            <a:off x="914400" y="2418004"/>
            <a:ext cx="320040" cy="1767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B4268F-BC94-6080-BE04-FDDE3518C88B}"/>
              </a:ext>
            </a:extLst>
          </p:cNvPr>
          <p:cNvSpPr/>
          <p:nvPr/>
        </p:nvSpPr>
        <p:spPr>
          <a:xfrm>
            <a:off x="8323868" y="4398264"/>
            <a:ext cx="3016577" cy="466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84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6B12-C3C6-2BE0-BCAD-50CFC244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5BE8E6-FC55-B708-5A4A-534CA57D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F62D-027F-A098-FBA4-D7DF0508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CEDB7-7305-E8C1-8A02-AF5B08475C15}"/>
              </a:ext>
            </a:extLst>
          </p:cNvPr>
          <p:cNvSpPr txBox="1"/>
          <p:nvPr/>
        </p:nvSpPr>
        <p:spPr>
          <a:xfrm>
            <a:off x="444498" y="5378136"/>
            <a:ext cx="482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Select: </a:t>
            </a:r>
            <a:r>
              <a:rPr lang="fi-FI" b="1" u="sng" dirty="0">
                <a:solidFill>
                  <a:srgbClr val="FFC000"/>
                </a:solidFill>
              </a:rPr>
              <a:t>I </a:t>
            </a:r>
            <a:r>
              <a:rPr lang="fi-FI" b="1" u="sng" dirty="0" err="1">
                <a:solidFill>
                  <a:srgbClr val="FFC000"/>
                </a:solidFill>
              </a:rPr>
              <a:t>accept</a:t>
            </a:r>
            <a:r>
              <a:rPr lang="fi-FI" b="1" u="sng" dirty="0">
                <a:solidFill>
                  <a:srgbClr val="FFC000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the</a:t>
            </a:r>
            <a:r>
              <a:rPr lang="fi-FI" b="1" u="sng" dirty="0">
                <a:solidFill>
                  <a:srgbClr val="FFC000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agreement</a:t>
            </a:r>
            <a:endParaRPr lang="fi-FI" b="1" u="sng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b="1" u="sng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dirty="0">
                <a:solidFill>
                  <a:srgbClr val="FFC000"/>
                </a:solidFill>
              </a:rPr>
              <a:t>Next</a:t>
            </a:r>
            <a:endParaRPr lang="LID4096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1C7E3-2214-12C5-9374-EC80D32C3D45}"/>
              </a:ext>
            </a:extLst>
          </p:cNvPr>
          <p:cNvSpPr txBox="1"/>
          <p:nvPr/>
        </p:nvSpPr>
        <p:spPr>
          <a:xfrm>
            <a:off x="5903975" y="5239636"/>
            <a:ext cx="5496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Select where you want to install software (Browse if you want a different destination)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u="sng" dirty="0">
                <a:solidFill>
                  <a:srgbClr val="FFC000"/>
                </a:solidFill>
              </a:rPr>
              <a:t>Next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" name="Picture 4" descr="A screenshot of a software agreement&#10;&#10;Description automatically generated">
            <a:extLst>
              <a:ext uri="{FF2B5EF4-FFF2-40B4-BE49-F238E27FC236}">
                <a16:creationId xmlns:a16="http://schemas.microsoft.com/office/drawing/2014/main" id="{EE223ED5-6422-3247-9B1B-73F417EF1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1176199"/>
            <a:ext cx="4820323" cy="3762900"/>
          </a:xfrm>
          <a:prstGeom prst="rect">
            <a:avLst/>
          </a:prstGeom>
        </p:spPr>
      </p:pic>
      <p:pic>
        <p:nvPicPr>
          <p:cNvPr id="17" name="Picture 1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0C521592-336A-007F-3481-5F149BA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33357"/>
            <a:ext cx="4782217" cy="3705742"/>
          </a:xfrm>
          <a:prstGeom prst="rect">
            <a:avLst/>
          </a:prstGeom>
        </p:spPr>
      </p:pic>
      <p:pic>
        <p:nvPicPr>
          <p:cNvPr id="4" name="Picture 3" descr="A logo for a water board&#10;&#10;Description automatically generated">
            <a:extLst>
              <a:ext uri="{FF2B5EF4-FFF2-40B4-BE49-F238E27FC236}">
                <a16:creationId xmlns:a16="http://schemas.microsoft.com/office/drawing/2014/main" id="{939E3AEE-B20E-638E-A01B-89D2BE8C6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638" y="83011"/>
            <a:ext cx="1901952" cy="1072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4188A6-F72E-B435-93B1-5B439FA79B93}"/>
              </a:ext>
            </a:extLst>
          </p:cNvPr>
          <p:cNvSpPr/>
          <p:nvPr/>
        </p:nvSpPr>
        <p:spPr>
          <a:xfrm>
            <a:off x="704675" y="3909270"/>
            <a:ext cx="1736521" cy="3020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67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083A0-62BF-DE45-DD3B-45598EFFF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875F3-5AC0-F732-13CA-3B3160BF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86A8B6-C7B2-C636-1B85-7B94C06E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AEB8BD-BEE7-D4A5-EE32-DAEEB3762E51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608FFD17-128A-02E4-411C-66D4BEC3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B45B40-654A-4B23-5B27-149678E9738F}"/>
              </a:ext>
            </a:extLst>
          </p:cNvPr>
          <p:cNvSpPr txBox="1"/>
          <p:nvPr/>
        </p:nvSpPr>
        <p:spPr>
          <a:xfrm>
            <a:off x="8416886" y="1399032"/>
            <a:ext cx="3446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”Page </a:t>
            </a:r>
            <a:r>
              <a:rPr lang="fi-FI" dirty="0" err="1">
                <a:solidFill>
                  <a:schemeClr val="bg1"/>
                </a:solidFill>
              </a:rPr>
              <a:t>Header</a:t>
            </a:r>
            <a:r>
              <a:rPr lang="fi-FI" dirty="0">
                <a:solidFill>
                  <a:schemeClr val="bg1"/>
                </a:solidFill>
              </a:rPr>
              <a:t> &amp; </a:t>
            </a:r>
            <a:r>
              <a:rPr lang="fi-FI" dirty="0" err="1">
                <a:solidFill>
                  <a:schemeClr val="bg1"/>
                </a:solidFill>
              </a:rPr>
              <a:t>Footer</a:t>
            </a:r>
            <a:r>
              <a:rPr lang="fi-FI" dirty="0">
                <a:solidFill>
                  <a:schemeClr val="bg1"/>
                </a:solidFill>
              </a:rPr>
              <a:t>”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Make </a:t>
            </a:r>
            <a:r>
              <a:rPr lang="fi-FI" dirty="0" err="1">
                <a:solidFill>
                  <a:srgbClr val="FFC000"/>
                </a:solidFill>
              </a:rPr>
              <a:t>adjustments</a:t>
            </a:r>
            <a:r>
              <a:rPr lang="fi-FI" dirty="0">
                <a:solidFill>
                  <a:srgbClr val="FFC000"/>
                </a:solidFill>
              </a:rPr>
              <a:t> (</a:t>
            </a:r>
            <a:r>
              <a:rPr lang="fi-FI" dirty="0" err="1">
                <a:solidFill>
                  <a:srgbClr val="FFC000"/>
                </a:solidFill>
              </a:rPr>
              <a:t>if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needed</a:t>
            </a:r>
            <a:r>
              <a:rPr lang="fi-FI" dirty="0">
                <a:solidFill>
                  <a:srgbClr val="FFC000"/>
                </a:solidFill>
              </a:rPr>
              <a:t>)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what</a:t>
            </a:r>
            <a:r>
              <a:rPr lang="fi-FI" dirty="0">
                <a:solidFill>
                  <a:srgbClr val="FFC000"/>
                </a:solidFill>
              </a:rPr>
              <a:t> to </a:t>
            </a:r>
            <a:r>
              <a:rPr lang="fi-FI" dirty="0" err="1">
                <a:solidFill>
                  <a:srgbClr val="FFC000"/>
                </a:solidFill>
              </a:rPr>
              <a:t>print</a:t>
            </a:r>
            <a:r>
              <a:rPr lang="fi-FI" dirty="0">
                <a:solidFill>
                  <a:srgbClr val="FFC000"/>
                </a:solidFill>
              </a:rPr>
              <a:t>, </a:t>
            </a:r>
            <a:r>
              <a:rPr lang="fi-FI" dirty="0" err="1">
                <a:solidFill>
                  <a:srgbClr val="FFC000"/>
                </a:solidFill>
              </a:rPr>
              <a:t>font</a:t>
            </a:r>
            <a:r>
              <a:rPr lang="fi-FI" dirty="0">
                <a:solidFill>
                  <a:srgbClr val="FFC000"/>
                </a:solidFill>
              </a:rPr>
              <a:t> &amp; </a:t>
            </a:r>
            <a:r>
              <a:rPr lang="fi-FI" dirty="0" err="1">
                <a:solidFill>
                  <a:srgbClr val="FFC000"/>
                </a:solidFill>
              </a:rPr>
              <a:t>size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”Disposition”</a:t>
            </a:r>
          </a:p>
          <a:p>
            <a:r>
              <a:rPr lang="fi-FI" dirty="0">
                <a:solidFill>
                  <a:srgbClr val="FFC000"/>
                </a:solidFill>
              </a:rPr>
              <a:t>Make adjustments (if needed) to Margins etc.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”</a:t>
            </a:r>
            <a:r>
              <a:rPr lang="fi-FI" dirty="0" err="1">
                <a:solidFill>
                  <a:schemeClr val="bg1"/>
                </a:solidFill>
              </a:rPr>
              <a:t>Images</a:t>
            </a:r>
            <a:r>
              <a:rPr lang="fi-FI" dirty="0">
                <a:solidFill>
                  <a:schemeClr val="bg1"/>
                </a:solidFill>
              </a:rPr>
              <a:t>”</a:t>
            </a:r>
          </a:p>
          <a:p>
            <a:r>
              <a:rPr lang="fi-FI" dirty="0">
                <a:solidFill>
                  <a:srgbClr val="FFC000"/>
                </a:solidFill>
              </a:rPr>
              <a:t>Make </a:t>
            </a:r>
            <a:r>
              <a:rPr lang="fi-FI" dirty="0" err="1">
                <a:solidFill>
                  <a:srgbClr val="FFC000"/>
                </a:solidFill>
              </a:rPr>
              <a:t>adjustments</a:t>
            </a:r>
            <a:r>
              <a:rPr lang="fi-FI" dirty="0">
                <a:solidFill>
                  <a:srgbClr val="FFC000"/>
                </a:solidFill>
              </a:rPr>
              <a:t> (</a:t>
            </a:r>
            <a:r>
              <a:rPr lang="fi-FI" dirty="0" err="1">
                <a:solidFill>
                  <a:srgbClr val="FFC000"/>
                </a:solidFill>
              </a:rPr>
              <a:t>if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needed</a:t>
            </a:r>
            <a:r>
              <a:rPr lang="fi-FI" dirty="0">
                <a:solidFill>
                  <a:srgbClr val="FFC000"/>
                </a:solidFill>
              </a:rPr>
              <a:t>)</a:t>
            </a:r>
          </a:p>
          <a:p>
            <a:r>
              <a:rPr lang="fi-FI" dirty="0">
                <a:solidFill>
                  <a:srgbClr val="FFC000"/>
                </a:solidFill>
              </a:rPr>
              <a:t>To pictures to be printed and position on paper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FAF77A1F-12D0-E238-BC98-9CCEFCC90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428306"/>
            <a:ext cx="7763825" cy="49834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C62480-4C47-4AD0-91C9-B1F46E31137D}"/>
              </a:ext>
            </a:extLst>
          </p:cNvPr>
          <p:cNvSpPr/>
          <p:nvPr/>
        </p:nvSpPr>
        <p:spPr>
          <a:xfrm>
            <a:off x="4707382" y="6075363"/>
            <a:ext cx="813816" cy="298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AF2B8-662D-FB63-08F0-3F9C0000D825}"/>
              </a:ext>
            </a:extLst>
          </p:cNvPr>
          <p:cNvSpPr/>
          <p:nvPr/>
        </p:nvSpPr>
        <p:spPr>
          <a:xfrm>
            <a:off x="655320" y="2685289"/>
            <a:ext cx="2298192" cy="213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98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E9E9E-DB95-56C1-1ED2-EF9B35FF8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722D70-B1DB-CD55-502D-A373CCC1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3B539C-3A82-2E6F-C13F-97C7CCDF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17FE85-C307-3F87-8116-2B333B5B79F8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F341A70E-8F28-78AA-1EB2-17CF04FA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67206C-327B-FABD-3F46-19138438ABFD}"/>
              </a:ext>
            </a:extLst>
          </p:cNvPr>
          <p:cNvSpPr txBox="1"/>
          <p:nvPr/>
        </p:nvSpPr>
        <p:spPr>
          <a:xfrm>
            <a:off x="8416886" y="1399032"/>
            <a:ext cx="34464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”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setup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Select ”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Select ”Printing </a:t>
            </a:r>
            <a:r>
              <a:rPr lang="fi-FI" b="1" dirty="0" err="1">
                <a:solidFill>
                  <a:schemeClr val="bg1"/>
                </a:solidFill>
              </a:rPr>
              <a:t>options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Click</a:t>
            </a:r>
            <a:r>
              <a:rPr lang="fi-FI" b="1" dirty="0">
                <a:solidFill>
                  <a:schemeClr val="bg1"/>
                </a:solidFill>
              </a:rPr>
              <a:t> Preview</a:t>
            </a:r>
          </a:p>
          <a:p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B0D8FEF-419A-6501-EF32-E12D0836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6" y="1399032"/>
            <a:ext cx="7924763" cy="51389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24BF56-FC63-61CC-4F2E-71F8979BBA06}"/>
              </a:ext>
            </a:extLst>
          </p:cNvPr>
          <p:cNvSpPr/>
          <p:nvPr/>
        </p:nvSpPr>
        <p:spPr>
          <a:xfrm>
            <a:off x="328615" y="2240280"/>
            <a:ext cx="576641" cy="603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A07A5D-2815-025E-B0DF-9801CC24D21A}"/>
              </a:ext>
            </a:extLst>
          </p:cNvPr>
          <p:cNvSpPr/>
          <p:nvPr/>
        </p:nvSpPr>
        <p:spPr>
          <a:xfrm>
            <a:off x="4581144" y="4114800"/>
            <a:ext cx="1627632" cy="2339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E598985-C176-86EE-FCB1-EB86D65DCEA2}"/>
              </a:ext>
            </a:extLst>
          </p:cNvPr>
          <p:cNvSpPr/>
          <p:nvPr/>
        </p:nvSpPr>
        <p:spPr>
          <a:xfrm rot="10800000">
            <a:off x="7964424" y="4745736"/>
            <a:ext cx="548640" cy="3291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83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4395B-0AB0-7818-2443-A999428A0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692DB6-DA4E-CDE1-D7FC-63D60F4E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AD5DD-B5FB-A06E-675F-E7ED8A35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3A83AD-B094-4160-9019-7EE34DCD0598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3BE10DA7-2FBD-2667-2D86-C43080AA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2AF272-EB90-58E4-1AFF-B27EA0D94DCD}"/>
              </a:ext>
            </a:extLst>
          </p:cNvPr>
          <p:cNvSpPr txBox="1"/>
          <p:nvPr/>
        </p:nvSpPr>
        <p:spPr>
          <a:xfrm>
            <a:off x="8416886" y="1399032"/>
            <a:ext cx="3446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Check ”Preview”</a:t>
            </a:r>
            <a:br>
              <a:rPr lang="fi-FI" b="1" dirty="0">
                <a:solidFill>
                  <a:schemeClr val="bg1"/>
                </a:solidFill>
              </a:rPr>
            </a:b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Positions need to be adjusted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if image &amp; text overlaps.</a:t>
            </a:r>
          </a:p>
          <a:p>
            <a:endParaRPr lang="fi-FI" b="1" dirty="0">
              <a:solidFill>
                <a:schemeClr val="bg1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-out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8158A9F-E228-8173-256A-598ADE6A6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94" y="1399032"/>
            <a:ext cx="7959374" cy="5281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E7F31B-C4EB-1D9D-32FD-C12DC631932B}"/>
              </a:ext>
            </a:extLst>
          </p:cNvPr>
          <p:cNvSpPr/>
          <p:nvPr/>
        </p:nvSpPr>
        <p:spPr>
          <a:xfrm>
            <a:off x="3108960" y="2505075"/>
            <a:ext cx="1728216" cy="777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82C444-5B61-6C20-E082-D39D16D6B419}"/>
              </a:ext>
            </a:extLst>
          </p:cNvPr>
          <p:cNvSpPr/>
          <p:nvPr/>
        </p:nvSpPr>
        <p:spPr>
          <a:xfrm>
            <a:off x="4901184" y="2505075"/>
            <a:ext cx="1664208" cy="777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04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706FF-60AC-0B67-DC95-DB22550D2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D88E8-288E-9939-919C-40304355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AC519-75C6-7D80-7DBA-D272C738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B8F45-288B-F1B1-CD7B-FA52C1ED2596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E99CF9F2-A8DA-D688-3C91-81B5F6CF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6B0353-8861-7841-D8C2-4ABD9440CAA9}"/>
              </a:ext>
            </a:extLst>
          </p:cNvPr>
          <p:cNvSpPr txBox="1"/>
          <p:nvPr/>
        </p:nvSpPr>
        <p:spPr>
          <a:xfrm>
            <a:off x="8416886" y="1399032"/>
            <a:ext cx="34464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”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copies</a:t>
            </a:r>
            <a:r>
              <a:rPr lang="fi-FI" b="1" dirty="0">
                <a:solidFill>
                  <a:schemeClr val="bg1"/>
                </a:solidFill>
              </a:rPr>
              <a:t>” – </a:t>
            </a:r>
            <a:r>
              <a:rPr lang="fi-FI" b="1" dirty="0" err="1">
                <a:solidFill>
                  <a:schemeClr val="bg1"/>
                </a:solidFill>
              </a:rPr>
              <a:t>how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many</a:t>
            </a:r>
            <a:r>
              <a:rPr lang="fi-FI" b="1" dirty="0">
                <a:solidFill>
                  <a:schemeClr val="bg1"/>
                </a:solidFill>
              </a:rPr>
              <a:t> to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Tick</a:t>
            </a:r>
            <a:r>
              <a:rPr lang="fi-FI" dirty="0">
                <a:solidFill>
                  <a:srgbClr val="FFC000"/>
                </a:solidFill>
              </a:rPr>
              <a:t> ”Auto </a:t>
            </a:r>
            <a:r>
              <a:rPr lang="fi-FI" dirty="0" err="1">
                <a:solidFill>
                  <a:srgbClr val="FFC000"/>
                </a:solidFill>
              </a:rPr>
              <a:t>page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breaks</a:t>
            </a:r>
            <a:r>
              <a:rPr lang="fi-FI" dirty="0">
                <a:solidFill>
                  <a:srgbClr val="FFC000"/>
                </a:solidFill>
              </a:rPr>
              <a:t>” </a:t>
            </a:r>
            <a:r>
              <a:rPr lang="fi-FI" dirty="0" err="1">
                <a:solidFill>
                  <a:srgbClr val="FFC000"/>
                </a:solidFill>
              </a:rPr>
              <a:t>or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manually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add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Break</a:t>
            </a:r>
            <a:r>
              <a:rPr lang="fi-FI" dirty="0">
                <a:solidFill>
                  <a:srgbClr val="FFC000"/>
                </a:solidFill>
              </a:rPr>
              <a:t>” </a:t>
            </a:r>
            <a:r>
              <a:rPr lang="fi-FI" dirty="0" err="1">
                <a:solidFill>
                  <a:srgbClr val="FFC000"/>
                </a:solidFill>
              </a:rPr>
              <a:t>between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series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Break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aka</a:t>
            </a:r>
            <a:r>
              <a:rPr lang="fi-FI" dirty="0">
                <a:solidFill>
                  <a:schemeClr val="bg1"/>
                </a:solidFill>
              </a:rPr>
              <a:t>. </a:t>
            </a:r>
            <a:r>
              <a:rPr lang="fi-FI" dirty="0" err="1">
                <a:solidFill>
                  <a:schemeClr val="bg1"/>
                </a:solidFill>
              </a:rPr>
              <a:t>Add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page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break</a:t>
            </a:r>
            <a:r>
              <a:rPr lang="fi-FI" dirty="0">
                <a:solidFill>
                  <a:schemeClr val="bg1"/>
                </a:solidFill>
              </a:rPr>
              <a:t>/</a:t>
            </a:r>
            <a:r>
              <a:rPr lang="fi-FI" dirty="0" err="1">
                <a:solidFill>
                  <a:schemeClr val="bg1"/>
                </a:solidFill>
              </a:rPr>
              <a:t>change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Click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Print</a:t>
            </a:r>
            <a:r>
              <a:rPr lang="fi-FI" dirty="0">
                <a:solidFill>
                  <a:srgbClr val="FFC000"/>
                </a:solidFill>
              </a:rPr>
              <a:t>”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rgbClr val="FFC000"/>
                </a:solidFill>
              </a:rPr>
              <a:t>Continue</a:t>
            </a:r>
            <a:r>
              <a:rPr lang="fi-FI" dirty="0">
                <a:solidFill>
                  <a:srgbClr val="FFC000"/>
                </a:solidFill>
              </a:rPr>
              <a:t> to </a:t>
            </a:r>
            <a:r>
              <a:rPr lang="fi-FI" dirty="0" err="1">
                <a:solidFill>
                  <a:srgbClr val="FFC000"/>
                </a:solidFill>
              </a:rPr>
              <a:t>print</a:t>
            </a:r>
            <a:r>
              <a:rPr lang="fi-FI" dirty="0">
                <a:solidFill>
                  <a:srgbClr val="FFC000"/>
                </a:solidFill>
              </a:rPr>
              <a:t>-out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- Slalom </a:t>
            </a:r>
            <a:r>
              <a:rPr lang="fi-FI" dirty="0" err="1">
                <a:solidFill>
                  <a:schemeClr val="bg1"/>
                </a:solidFill>
              </a:rPr>
              <a:t>judge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form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- Slalom </a:t>
            </a:r>
            <a:r>
              <a:rPr lang="fi-FI" dirty="0" err="1">
                <a:solidFill>
                  <a:schemeClr val="bg1"/>
                </a:solidFill>
              </a:rPr>
              <a:t>calculation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form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- Slalom for </a:t>
            </a:r>
            <a:r>
              <a:rPr lang="fi-FI" dirty="0" err="1">
                <a:solidFill>
                  <a:schemeClr val="bg1"/>
                </a:solidFill>
              </a:rPr>
              <a:t>Jetty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ZeroOff</a:t>
            </a:r>
            <a:r>
              <a:rPr lang="fi-FI" dirty="0">
                <a:solidFill>
                  <a:schemeClr val="bg1"/>
                </a:solidFill>
              </a:rPr>
              <a:t>)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32CCC0-AD9A-B417-5F4C-61444F62B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8" y="1396099"/>
            <a:ext cx="6155232" cy="5176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ADB1E2-C917-A459-5C3F-AFB40C87A17C}"/>
              </a:ext>
            </a:extLst>
          </p:cNvPr>
          <p:cNvSpPr/>
          <p:nvPr/>
        </p:nvSpPr>
        <p:spPr>
          <a:xfrm>
            <a:off x="5114290" y="4462272"/>
            <a:ext cx="1368806" cy="310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8F162-B286-6C90-EF0E-E80C4A398182}"/>
              </a:ext>
            </a:extLst>
          </p:cNvPr>
          <p:cNvSpPr/>
          <p:nvPr/>
        </p:nvSpPr>
        <p:spPr>
          <a:xfrm>
            <a:off x="1563624" y="6189663"/>
            <a:ext cx="1143000" cy="3829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F32994-6259-3599-56CE-59885AA5109D}"/>
              </a:ext>
            </a:extLst>
          </p:cNvPr>
          <p:cNvSpPr/>
          <p:nvPr/>
        </p:nvSpPr>
        <p:spPr>
          <a:xfrm>
            <a:off x="2706624" y="6189663"/>
            <a:ext cx="1119124" cy="3176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F466A1-39E1-A814-7DC4-FB93B604D397}"/>
              </a:ext>
            </a:extLst>
          </p:cNvPr>
          <p:cNvSpPr/>
          <p:nvPr/>
        </p:nvSpPr>
        <p:spPr>
          <a:xfrm>
            <a:off x="8295588" y="1885361"/>
            <a:ext cx="3446499" cy="744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CDECA-387E-04BA-F4FA-37029327348F}"/>
              </a:ext>
            </a:extLst>
          </p:cNvPr>
          <p:cNvSpPr/>
          <p:nvPr/>
        </p:nvSpPr>
        <p:spPr>
          <a:xfrm>
            <a:off x="8295588" y="2705493"/>
            <a:ext cx="3446499" cy="10086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33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DE11-776D-888F-A6AE-DFEBA050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C9D492-90E0-1C5D-B4BB-E5B027BC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DA61F-4B68-CCC5-54B3-96C4AFEC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A036B9-1DE4-216B-2F2D-58667396ECDB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5B862121-722A-E9DB-C39F-09E245139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01C4AD-3B1C-E48C-98CD-F881DFE417EF}"/>
              </a:ext>
            </a:extLst>
          </p:cNvPr>
          <p:cNvSpPr txBox="1"/>
          <p:nvPr/>
        </p:nvSpPr>
        <p:spPr>
          <a:xfrm>
            <a:off x="8416886" y="1399032"/>
            <a:ext cx="34464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Change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to”Tricks</a:t>
            </a:r>
            <a:r>
              <a:rPr lang="fi-FI" b="1" dirty="0">
                <a:solidFill>
                  <a:schemeClr val="bg1"/>
                </a:solidFill>
              </a:rPr>
              <a:t>”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b="1" dirty="0" err="1">
                <a:solidFill>
                  <a:schemeClr val="bg1"/>
                </a:solidFill>
              </a:rPr>
              <a:t>Forms</a:t>
            </a:r>
            <a:r>
              <a:rPr lang="fi-FI" b="1" dirty="0">
                <a:solidFill>
                  <a:schemeClr val="bg1"/>
                </a:solidFill>
              </a:rPr>
              <a:t> to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Normal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Starting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List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>
                <a:solidFill>
                  <a:schemeClr val="bg1"/>
                </a:solidFill>
              </a:rPr>
              <a:t>(</a:t>
            </a:r>
            <a:r>
              <a:rPr lang="fi-FI" dirty="0" err="1">
                <a:solidFill>
                  <a:schemeClr val="bg1"/>
                </a:solidFill>
              </a:rPr>
              <a:t>preview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before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printing</a:t>
            </a:r>
            <a:r>
              <a:rPr lang="fi-FI" dirty="0">
                <a:solidFill>
                  <a:schemeClr val="bg1"/>
                </a:solidFill>
              </a:rPr>
              <a:t>)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Blank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Tricks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Judge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form</a:t>
            </a:r>
            <a:r>
              <a:rPr lang="fi-FI" dirty="0">
                <a:solidFill>
                  <a:srgbClr val="FFC000"/>
                </a:solidFill>
              </a:rPr>
              <a:t> for 2 </a:t>
            </a:r>
            <a:r>
              <a:rPr lang="fi-FI" dirty="0" err="1">
                <a:solidFill>
                  <a:srgbClr val="FFC000"/>
                </a:solidFill>
              </a:rPr>
              <a:t>runs</a:t>
            </a:r>
            <a:r>
              <a:rPr lang="fi-FI" dirty="0">
                <a:solidFill>
                  <a:srgbClr val="FFC000"/>
                </a:solidFill>
              </a:rPr>
              <a:t>, </a:t>
            </a:r>
            <a:r>
              <a:rPr lang="fi-FI" dirty="0" err="1">
                <a:solidFill>
                  <a:srgbClr val="FFC000"/>
                </a:solidFill>
              </a:rPr>
              <a:t>or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</a:t>
            </a:r>
            <a:r>
              <a:rPr lang="fi-FI" dirty="0" err="1">
                <a:solidFill>
                  <a:srgbClr val="FFC000"/>
                </a:solidFill>
              </a:rPr>
              <a:t>Blank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Tricks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Judge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form</a:t>
            </a:r>
            <a:r>
              <a:rPr lang="fi-FI" dirty="0">
                <a:solidFill>
                  <a:srgbClr val="FFC000"/>
                </a:solidFill>
              </a:rPr>
              <a:t>, 1 </a:t>
            </a:r>
            <a:r>
              <a:rPr lang="fi-FI" dirty="0" err="1">
                <a:solidFill>
                  <a:srgbClr val="FFC000"/>
                </a:solidFill>
              </a:rPr>
              <a:t>page</a:t>
            </a:r>
            <a:r>
              <a:rPr lang="fi-FI" dirty="0">
                <a:solidFill>
                  <a:srgbClr val="FFC000"/>
                </a:solidFill>
              </a:rPr>
              <a:t> per </a:t>
            </a:r>
            <a:r>
              <a:rPr lang="fi-FI" dirty="0" err="1">
                <a:solidFill>
                  <a:srgbClr val="FFC000"/>
                </a:solidFill>
              </a:rPr>
              <a:t>run</a:t>
            </a:r>
            <a:endParaRPr lang="fi-FI" dirty="0">
              <a:solidFill>
                <a:srgbClr val="FFC000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No </a:t>
            </a:r>
            <a:r>
              <a:rPr lang="fi-FI" dirty="0" err="1">
                <a:solidFill>
                  <a:schemeClr val="bg1"/>
                </a:solidFill>
              </a:rPr>
              <a:t>Judge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Forms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needed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use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eyeTrick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Select </a:t>
            </a:r>
            <a:r>
              <a:rPr lang="fi-FI" b="1" dirty="0" err="1">
                <a:solidFill>
                  <a:schemeClr val="bg1"/>
                </a:solidFill>
              </a:rPr>
              <a:t>age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categories</a:t>
            </a:r>
            <a:r>
              <a:rPr lang="fi-FI" b="1" dirty="0">
                <a:solidFill>
                  <a:schemeClr val="bg1"/>
                </a:solidFill>
              </a:rPr>
              <a:t> to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, and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A2F08A6F-261F-754D-D490-26F5F0C7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4" y="1078456"/>
            <a:ext cx="7877961" cy="55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287BA-50E6-952E-1EC9-6BBB2E061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42E61-99C2-357D-5F44-2600F6AB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7E47A7-9EB9-E4AA-2EAD-BD6BD968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879E77-9DBB-C772-8702-658C0DDC8AB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05A143DF-1287-A2CC-60D0-A39D054F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46C72-61E6-09B1-58B9-8A86009CA020}"/>
              </a:ext>
            </a:extLst>
          </p:cNvPr>
          <p:cNvSpPr txBox="1"/>
          <p:nvPr/>
        </p:nvSpPr>
        <p:spPr>
          <a:xfrm>
            <a:off x="8416886" y="1399032"/>
            <a:ext cx="34464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Start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Lists</a:t>
            </a:r>
            <a:endParaRPr lang="fi-FI" b="1" dirty="0">
              <a:solidFill>
                <a:schemeClr val="bg1"/>
              </a:solidFill>
            </a:endParaRP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Change to ”Jump”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Forms to print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Normal Starting List </a:t>
            </a:r>
            <a:r>
              <a:rPr lang="fi-FI" dirty="0">
                <a:solidFill>
                  <a:schemeClr val="bg1"/>
                </a:solidFill>
              </a:rPr>
              <a:t>(preview before printing)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Jump form for meter readers or boat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Jump form for boat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>
                <a:solidFill>
                  <a:srgbClr val="FFC000"/>
                </a:solidFill>
              </a:rPr>
              <a:t>- Jump form for Jetty (ZO)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>
                <a:solidFill>
                  <a:schemeClr val="bg1"/>
                </a:solidFill>
              </a:rPr>
              <a:t>Select </a:t>
            </a:r>
            <a:r>
              <a:rPr lang="fi-FI" b="1" dirty="0" err="1">
                <a:solidFill>
                  <a:schemeClr val="bg1"/>
                </a:solidFill>
              </a:rPr>
              <a:t>age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categories</a:t>
            </a:r>
            <a:r>
              <a:rPr lang="fi-FI" b="1" dirty="0">
                <a:solidFill>
                  <a:schemeClr val="bg1"/>
                </a:solidFill>
              </a:rPr>
              <a:t> to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r>
              <a:rPr lang="fi-FI" b="1" dirty="0">
                <a:solidFill>
                  <a:schemeClr val="bg1"/>
                </a:solidFill>
              </a:rPr>
              <a:t>, and </a:t>
            </a:r>
            <a:r>
              <a:rPr lang="fi-FI" b="1" dirty="0" err="1">
                <a:solidFill>
                  <a:schemeClr val="bg1"/>
                </a:solidFill>
              </a:rPr>
              <a:t>print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5140F38-716C-6842-A733-4D60A8E2A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8" y="1399032"/>
            <a:ext cx="7951974" cy="52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4C0F-EE46-409C-820E-78B767722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014AC8-2067-2BC0-A816-076E9F8F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480131"/>
          </a:xfrm>
        </p:spPr>
        <p:txBody>
          <a:bodyPr/>
          <a:lstStyle/>
          <a:p>
            <a:r>
              <a:rPr lang="en-US" sz="2800" dirty="0">
                <a:solidFill>
                  <a:srgbClr val="FFC000"/>
                </a:solidFill>
              </a:rPr>
              <a:t>Waterski Scoring – Publish of Competition webpage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02076-C8BA-684E-DA3E-FFCCD590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53E93D-FA74-A72E-8DDB-A8508CE49401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20F578FD-E5DB-FCCC-2C19-EF41937DE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45B46C-5E1A-EA56-8D56-B1C0EC042A52}"/>
              </a:ext>
            </a:extLst>
          </p:cNvPr>
          <p:cNvSpPr txBox="1"/>
          <p:nvPr/>
        </p:nvSpPr>
        <p:spPr>
          <a:xfrm>
            <a:off x="8302752" y="1399032"/>
            <a:ext cx="3737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Publish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Web </a:t>
            </a:r>
            <a:r>
              <a:rPr lang="fi-FI" b="1" dirty="0" err="1">
                <a:solidFill>
                  <a:schemeClr val="bg1"/>
                </a:solidFill>
              </a:rPr>
              <a:t>page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r>
              <a:rPr lang="fi-FI" dirty="0">
                <a:solidFill>
                  <a:srgbClr val="FFC000"/>
                </a:solidFill>
              </a:rPr>
              <a:t>(</a:t>
            </a:r>
            <a:r>
              <a:rPr lang="fi-FI" dirty="0" err="1">
                <a:solidFill>
                  <a:srgbClr val="FFC000"/>
                </a:solidFill>
              </a:rPr>
              <a:t>under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Publish</a:t>
            </a:r>
            <a:r>
              <a:rPr lang="fi-FI" dirty="0">
                <a:solidFill>
                  <a:srgbClr val="FFC000"/>
                </a:solidFill>
              </a:rPr>
              <a:t>” top menu)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”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name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code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dates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etc</a:t>
            </a:r>
            <a:r>
              <a:rPr lang="fi-FI" b="1" dirty="0">
                <a:solidFill>
                  <a:schemeClr val="bg1"/>
                </a:solidFill>
              </a:rPr>
              <a:t> and </a:t>
            </a:r>
            <a:r>
              <a:rPr lang="fi-FI" b="1" dirty="0" err="1">
                <a:solidFill>
                  <a:schemeClr val="bg1"/>
                </a:solidFill>
              </a:rPr>
              <a:t>update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here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Competition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Rounds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Lakes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Display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Classification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points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Interfaces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6511211-B6C3-919D-4EF0-3668092AD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1" y="1174436"/>
            <a:ext cx="7995933" cy="564634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53CF46A-68C4-25E0-FD5B-C9009CBB4D99}"/>
              </a:ext>
            </a:extLst>
          </p:cNvPr>
          <p:cNvSpPr/>
          <p:nvPr/>
        </p:nvSpPr>
        <p:spPr>
          <a:xfrm rot="10800000">
            <a:off x="5248656" y="2322576"/>
            <a:ext cx="847344" cy="4937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5B220-D52C-B12E-B3EA-CA8B9907893A}"/>
              </a:ext>
            </a:extLst>
          </p:cNvPr>
          <p:cNvSpPr/>
          <p:nvPr/>
        </p:nvSpPr>
        <p:spPr>
          <a:xfrm>
            <a:off x="2432304" y="1174436"/>
            <a:ext cx="521208" cy="325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A42BA9A-D5BD-F574-CD8D-667B140470C9}"/>
              </a:ext>
            </a:extLst>
          </p:cNvPr>
          <p:cNvSpPr/>
          <p:nvPr/>
        </p:nvSpPr>
        <p:spPr>
          <a:xfrm rot="10800000">
            <a:off x="3108960" y="1399032"/>
            <a:ext cx="521208" cy="3251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73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3AFD1-A875-2E11-689A-B7A2A6771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7B6A2A-79C7-FC32-C46D-F0FEAF7B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F4FFD-630C-21EF-60F9-1F3C3201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28F5C9-69AB-DBC9-AED6-4C9B58AC6568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2B11BCFF-9908-3CEB-5FA4-37406E698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43E8B7-8246-EDDC-26A9-2EBD530B8354}"/>
              </a:ext>
            </a:extLst>
          </p:cNvPr>
          <p:cNvSpPr txBox="1"/>
          <p:nvPr/>
        </p:nvSpPr>
        <p:spPr>
          <a:xfrm>
            <a:off x="8302752" y="1399032"/>
            <a:ext cx="3737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Publish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Web </a:t>
            </a:r>
            <a:r>
              <a:rPr lang="fi-FI" b="1" dirty="0" err="1">
                <a:solidFill>
                  <a:schemeClr val="bg1"/>
                </a:solidFill>
              </a:rPr>
              <a:t>page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r>
              <a:rPr lang="fi-FI" dirty="0">
                <a:solidFill>
                  <a:srgbClr val="FFC000"/>
                </a:solidFill>
              </a:rPr>
              <a:t>(</a:t>
            </a:r>
            <a:r>
              <a:rPr lang="fi-FI" dirty="0" err="1">
                <a:solidFill>
                  <a:srgbClr val="FFC000"/>
                </a:solidFill>
              </a:rPr>
              <a:t>under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Publish</a:t>
            </a:r>
            <a:r>
              <a:rPr lang="fi-FI" dirty="0">
                <a:solidFill>
                  <a:srgbClr val="FFC000"/>
                </a:solidFill>
              </a:rPr>
              <a:t>” top menu)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”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name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code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dates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etc</a:t>
            </a:r>
            <a:r>
              <a:rPr lang="fi-FI" b="1" dirty="0">
                <a:solidFill>
                  <a:schemeClr val="bg1"/>
                </a:solidFill>
              </a:rPr>
              <a:t> and </a:t>
            </a:r>
            <a:r>
              <a:rPr lang="fi-FI" b="1" dirty="0" err="1">
                <a:solidFill>
                  <a:schemeClr val="bg1"/>
                </a:solidFill>
              </a:rPr>
              <a:t>update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here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Competition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Rounds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Lakes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b="1" dirty="0" err="1">
                <a:solidFill>
                  <a:srgbClr val="FF0000"/>
                </a:solidFill>
              </a:rPr>
              <a:t>Display</a:t>
            </a:r>
            <a:br>
              <a:rPr lang="fi-FI" b="1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Classification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Interfaces</a:t>
            </a:r>
            <a:br>
              <a:rPr lang="fi-FI" dirty="0">
                <a:solidFill>
                  <a:srgbClr val="FFC000"/>
                </a:solidFill>
              </a:rPr>
            </a:br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When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data </a:t>
            </a:r>
            <a:r>
              <a:rPr lang="fi-FI" dirty="0" err="1">
                <a:solidFill>
                  <a:schemeClr val="bg1"/>
                </a:solidFill>
              </a:rPr>
              <a:t>looks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good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OK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B288533-0C04-768C-F6D5-EE151AC58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53" y="1184196"/>
            <a:ext cx="7859427" cy="54960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9E58A2-FB74-668F-35FA-FCA3D916DB5C}"/>
              </a:ext>
            </a:extLst>
          </p:cNvPr>
          <p:cNvSpPr/>
          <p:nvPr/>
        </p:nvSpPr>
        <p:spPr>
          <a:xfrm>
            <a:off x="3054096" y="4260914"/>
            <a:ext cx="1755648" cy="978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221E842-C603-36C4-64BE-64AE6665B843}"/>
              </a:ext>
            </a:extLst>
          </p:cNvPr>
          <p:cNvSpPr/>
          <p:nvPr/>
        </p:nvSpPr>
        <p:spPr>
          <a:xfrm rot="10800000">
            <a:off x="5029200" y="4535424"/>
            <a:ext cx="573087" cy="4114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3B48E-18D9-6CF6-9F55-F0C82208DA97}"/>
              </a:ext>
            </a:extLst>
          </p:cNvPr>
          <p:cNvSpPr txBox="1"/>
          <p:nvPr/>
        </p:nvSpPr>
        <p:spPr>
          <a:xfrm>
            <a:off x="5724143" y="4160520"/>
            <a:ext cx="2176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Updated</a:t>
            </a:r>
            <a:r>
              <a:rPr lang="fi-FI" dirty="0"/>
              <a:t> </a:t>
            </a:r>
            <a:r>
              <a:rPr lang="fi-FI" dirty="0" err="1"/>
              <a:t>missing</a:t>
            </a:r>
            <a:r>
              <a:rPr lang="fi-FI" dirty="0"/>
              <a:t> Boat </a:t>
            </a:r>
            <a:r>
              <a:rPr lang="fi-FI" dirty="0" err="1"/>
              <a:t>details</a:t>
            </a:r>
            <a:r>
              <a:rPr lang="fi-FI" dirty="0"/>
              <a:t> &amp; </a:t>
            </a:r>
            <a:r>
              <a:rPr lang="fi-FI" dirty="0" err="1"/>
              <a:t>engine</a:t>
            </a:r>
            <a:r>
              <a:rPr lang="fi-FI" dirty="0"/>
              <a:t> </a:t>
            </a:r>
            <a:r>
              <a:rPr lang="fi-FI" dirty="0" err="1"/>
              <a:t>size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653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F2BD7-407A-0387-D4FF-4E3F55B5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A9586-DA78-47C2-B830-F1D4DFA9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08548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2C495-5411-E278-45D4-B4063776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CBBB20-D68A-FDE5-FFDF-C2A6D07AF2F7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709B4CCC-3685-83AC-7D5E-7DC2C02E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8613F3-2676-83EC-869E-27DE876749C9}"/>
              </a:ext>
            </a:extLst>
          </p:cNvPr>
          <p:cNvSpPr txBox="1"/>
          <p:nvPr/>
        </p:nvSpPr>
        <p:spPr>
          <a:xfrm>
            <a:off x="8302752" y="1399032"/>
            <a:ext cx="37378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Publish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Web </a:t>
            </a:r>
            <a:r>
              <a:rPr lang="fi-FI" b="1" dirty="0" err="1">
                <a:solidFill>
                  <a:schemeClr val="bg1"/>
                </a:solidFill>
              </a:rPr>
              <a:t>page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r>
              <a:rPr lang="fi-FI" dirty="0">
                <a:solidFill>
                  <a:srgbClr val="FFC000"/>
                </a:solidFill>
              </a:rPr>
              <a:t>(</a:t>
            </a:r>
            <a:r>
              <a:rPr lang="fi-FI" dirty="0" err="1">
                <a:solidFill>
                  <a:srgbClr val="FFC000"/>
                </a:solidFill>
              </a:rPr>
              <a:t>under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Publish</a:t>
            </a:r>
            <a:r>
              <a:rPr lang="fi-FI" dirty="0">
                <a:solidFill>
                  <a:srgbClr val="FFC000"/>
                </a:solidFill>
              </a:rPr>
              <a:t>” top menu)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b="1" dirty="0" err="1">
                <a:solidFill>
                  <a:schemeClr val="bg1"/>
                </a:solidFill>
              </a:rPr>
              <a:t>Check</a:t>
            </a:r>
            <a:r>
              <a:rPr lang="fi-FI" b="1" dirty="0">
                <a:solidFill>
                  <a:schemeClr val="bg1"/>
                </a:solidFill>
              </a:rPr>
              <a:t> ”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name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code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dates</a:t>
            </a:r>
            <a:r>
              <a:rPr lang="fi-FI" b="1" dirty="0">
                <a:solidFill>
                  <a:schemeClr val="bg1"/>
                </a:solidFill>
              </a:rPr>
              <a:t>, </a:t>
            </a:r>
            <a:r>
              <a:rPr lang="fi-FI" b="1" dirty="0" err="1">
                <a:solidFill>
                  <a:schemeClr val="bg1"/>
                </a:solidFill>
              </a:rPr>
              <a:t>etc</a:t>
            </a:r>
            <a:r>
              <a:rPr lang="fi-FI" b="1" dirty="0">
                <a:solidFill>
                  <a:schemeClr val="bg1"/>
                </a:solidFill>
              </a:rPr>
              <a:t> and </a:t>
            </a:r>
            <a:r>
              <a:rPr lang="fi-FI" b="1" dirty="0" err="1">
                <a:solidFill>
                  <a:schemeClr val="bg1"/>
                </a:solidFill>
              </a:rPr>
              <a:t>update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here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Competition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Rounds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Lakes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Display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Classification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points</a:t>
            </a: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rgbClr val="FFC000"/>
                </a:solidFill>
              </a:rPr>
              <a:t>Interfaces</a:t>
            </a:r>
            <a:br>
              <a:rPr lang="fi-FI" dirty="0">
                <a:solidFill>
                  <a:srgbClr val="FFC000"/>
                </a:solidFill>
              </a:rPr>
            </a:br>
            <a:br>
              <a:rPr lang="fi-FI" dirty="0">
                <a:solidFill>
                  <a:srgbClr val="FFC000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Add</a:t>
            </a:r>
            <a:r>
              <a:rPr lang="fi-FI" dirty="0">
                <a:solidFill>
                  <a:schemeClr val="bg1"/>
                </a:solidFill>
              </a:rPr>
              <a:t> logos and </a:t>
            </a:r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their</a:t>
            </a:r>
            <a:r>
              <a:rPr lang="fi-FI" dirty="0">
                <a:solidFill>
                  <a:schemeClr val="bg1"/>
                </a:solidFill>
              </a:rPr>
              <a:t> position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Add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links</a:t>
            </a:r>
            <a:r>
              <a:rPr lang="fi-FI" dirty="0">
                <a:solidFill>
                  <a:schemeClr val="bg1"/>
                </a:solidFill>
              </a:rPr>
              <a:t> (IWWF, WSC, Wada,…)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Fill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your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credentials</a:t>
            </a:r>
            <a:r>
              <a:rPr lang="fi-FI" dirty="0">
                <a:solidFill>
                  <a:schemeClr val="bg1"/>
                </a:solidFill>
              </a:rPr>
              <a:t> for </a:t>
            </a:r>
            <a:r>
              <a:rPr lang="fi-FI" dirty="0" err="1">
                <a:solidFill>
                  <a:schemeClr val="bg1"/>
                </a:solidFill>
              </a:rPr>
              <a:t>publising</a:t>
            </a:r>
            <a:r>
              <a:rPr lang="fi-FI" dirty="0">
                <a:solidFill>
                  <a:schemeClr val="bg1"/>
                </a:solidFill>
              </a:rPr>
              <a:t>, and </a:t>
            </a:r>
            <a:r>
              <a:rPr lang="fi-FI" dirty="0" err="1">
                <a:solidFill>
                  <a:schemeClr val="bg1"/>
                </a:solidFill>
              </a:rPr>
              <a:t>remember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them</a:t>
            </a:r>
            <a:r>
              <a:rPr lang="fi-FI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C8871D3-09A3-8DC0-97E6-060FDCDF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63" y="1211651"/>
            <a:ext cx="7995933" cy="564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072356-B690-4980-C637-61957E0AF3DF}"/>
              </a:ext>
            </a:extLst>
          </p:cNvPr>
          <p:cNvSpPr/>
          <p:nvPr/>
        </p:nvSpPr>
        <p:spPr>
          <a:xfrm>
            <a:off x="630936" y="3017520"/>
            <a:ext cx="1435608" cy="411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AAD51-3F83-7C89-209B-7A9F1290D2CF}"/>
              </a:ext>
            </a:extLst>
          </p:cNvPr>
          <p:cNvSpPr/>
          <p:nvPr/>
        </p:nvSpPr>
        <p:spPr>
          <a:xfrm>
            <a:off x="630936" y="3429000"/>
            <a:ext cx="1435608" cy="4114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2A3BA8-DECE-1541-2B38-D289B4D3D3B7}"/>
              </a:ext>
            </a:extLst>
          </p:cNvPr>
          <p:cNvSpPr/>
          <p:nvPr/>
        </p:nvSpPr>
        <p:spPr>
          <a:xfrm rot="10800000">
            <a:off x="5486400" y="3017520"/>
            <a:ext cx="411480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2337A-3857-52EB-D92E-0930AB435CED}"/>
              </a:ext>
            </a:extLst>
          </p:cNvPr>
          <p:cNvSpPr txBox="1"/>
          <p:nvPr/>
        </p:nvSpPr>
        <p:spPr>
          <a:xfrm>
            <a:off x="5961888" y="3017520"/>
            <a:ext cx="1975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Tick</a:t>
            </a:r>
            <a:r>
              <a:rPr lang="fi-FI" dirty="0"/>
              <a:t> </a:t>
            </a:r>
            <a:r>
              <a:rPr lang="fi-FI" dirty="0" err="1"/>
              <a:t>boxes</a:t>
            </a:r>
            <a:r>
              <a:rPr lang="fi-FI" dirty="0"/>
              <a:t> and </a:t>
            </a:r>
            <a:r>
              <a:rPr lang="fi-FI" dirty="0" err="1"/>
              <a:t>select</a:t>
            </a:r>
            <a:r>
              <a:rPr lang="fi-FI" dirty="0"/>
              <a:t> file to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fi-FI" dirty="0"/>
          </a:p>
          <a:p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files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saved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as </a:t>
            </a:r>
            <a:r>
              <a:rPr lang="fi-FI" dirty="0" err="1"/>
              <a:t>Scoring</a:t>
            </a:r>
            <a:r>
              <a:rPr lang="fi-FI" dirty="0"/>
              <a:t> file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FE1690-D217-F58D-5027-0C57D8055220}"/>
              </a:ext>
            </a:extLst>
          </p:cNvPr>
          <p:cNvSpPr txBox="1"/>
          <p:nvPr/>
        </p:nvSpPr>
        <p:spPr>
          <a:xfrm>
            <a:off x="2971800" y="3840480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Mandatory</a:t>
            </a:r>
            <a:r>
              <a:rPr lang="fi-FI" dirty="0"/>
              <a:t> to </a:t>
            </a:r>
            <a:r>
              <a:rPr lang="fi-FI" dirty="0" err="1"/>
              <a:t>tick</a:t>
            </a:r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4836E3-B656-1841-DF77-1867D9ED6503}"/>
              </a:ext>
            </a:extLst>
          </p:cNvPr>
          <p:cNvSpPr/>
          <p:nvPr/>
        </p:nvSpPr>
        <p:spPr>
          <a:xfrm>
            <a:off x="630936" y="5330952"/>
            <a:ext cx="4971351" cy="13711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65EBB1-5E55-0269-FC2F-AF2D573257CD}"/>
              </a:ext>
            </a:extLst>
          </p:cNvPr>
          <p:cNvSpPr/>
          <p:nvPr/>
        </p:nvSpPr>
        <p:spPr>
          <a:xfrm>
            <a:off x="630936" y="4123944"/>
            <a:ext cx="4700016" cy="1143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45AA461-0002-D63B-4ADF-826D371BA9DA}"/>
              </a:ext>
            </a:extLst>
          </p:cNvPr>
          <p:cNvSpPr/>
          <p:nvPr/>
        </p:nvSpPr>
        <p:spPr>
          <a:xfrm rot="13397821">
            <a:off x="6124205" y="5716194"/>
            <a:ext cx="738980" cy="5634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B8284-46F9-4269-6457-DE046E186477}"/>
              </a:ext>
            </a:extLst>
          </p:cNvPr>
          <p:cNvSpPr txBox="1"/>
          <p:nvPr/>
        </p:nvSpPr>
        <p:spPr>
          <a:xfrm>
            <a:off x="6885432" y="5839028"/>
            <a:ext cx="112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Publish</a:t>
            </a:r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552C6C-B70D-CA81-ADD3-23F46438DE41}"/>
              </a:ext>
            </a:extLst>
          </p:cNvPr>
          <p:cNvSpPr/>
          <p:nvPr/>
        </p:nvSpPr>
        <p:spPr>
          <a:xfrm>
            <a:off x="5602287" y="5330952"/>
            <a:ext cx="1283145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11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B0907-98EE-6254-F5B4-E1A18AD4B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6ABA8A-B1B7-394D-C09D-827B776A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D97CE-0CF2-7DEA-C843-A12ECEC9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9BC031-A0A8-EB79-6C62-546A2FDC340C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E38631B2-725D-DE6C-EC8C-23140ED3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66E46A-6728-E0B4-8808-3BE97580F810}"/>
              </a:ext>
            </a:extLst>
          </p:cNvPr>
          <p:cNvSpPr txBox="1"/>
          <p:nvPr/>
        </p:nvSpPr>
        <p:spPr>
          <a:xfrm>
            <a:off x="8028432" y="1399032"/>
            <a:ext cx="40121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Publish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Web </a:t>
            </a:r>
            <a:r>
              <a:rPr lang="fi-FI" b="1" dirty="0" err="1">
                <a:solidFill>
                  <a:schemeClr val="bg1"/>
                </a:solidFill>
              </a:rPr>
              <a:t>page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r>
              <a:rPr lang="fi-FI" dirty="0">
                <a:solidFill>
                  <a:srgbClr val="FFC000"/>
                </a:solidFill>
              </a:rPr>
              <a:t>(</a:t>
            </a:r>
            <a:r>
              <a:rPr lang="fi-FI" dirty="0" err="1">
                <a:solidFill>
                  <a:srgbClr val="FFC000"/>
                </a:solidFill>
              </a:rPr>
              <a:t>under</a:t>
            </a:r>
            <a:r>
              <a:rPr lang="fi-FI" dirty="0">
                <a:solidFill>
                  <a:srgbClr val="FFC000"/>
                </a:solidFill>
              </a:rPr>
              <a:t> ”</a:t>
            </a:r>
            <a:r>
              <a:rPr lang="fi-FI" dirty="0" err="1">
                <a:solidFill>
                  <a:srgbClr val="FFC000"/>
                </a:solidFill>
              </a:rPr>
              <a:t>Publish</a:t>
            </a:r>
            <a:r>
              <a:rPr lang="fi-FI" dirty="0">
                <a:solidFill>
                  <a:srgbClr val="FFC000"/>
                </a:solidFill>
              </a:rPr>
              <a:t>” top menu)</a:t>
            </a:r>
          </a:p>
          <a:p>
            <a:endParaRPr lang="fi-FI" dirty="0">
              <a:solidFill>
                <a:srgbClr val="FFC000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Publish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complete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website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accent6"/>
                </a:solidFill>
                <a:hlinkClick r:id="rId3"/>
              </a:rPr>
              <a:t>https://www.iwwfed-ea.org/classic/competitions/2025</a:t>
            </a:r>
            <a:endParaRPr lang="fi-FI" b="1" dirty="0">
              <a:solidFill>
                <a:schemeClr val="accent6"/>
              </a:solidFill>
            </a:endParaRPr>
          </a:p>
          <a:p>
            <a:endParaRPr lang="fi-FI" b="1" dirty="0">
              <a:solidFill>
                <a:schemeClr val="accent6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Left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column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Under</a:t>
            </a:r>
            <a:r>
              <a:rPr lang="fi-FI" dirty="0">
                <a:solidFill>
                  <a:schemeClr val="bg1"/>
                </a:solidFill>
              </a:rPr>
              <a:t> ”</a:t>
            </a:r>
            <a:r>
              <a:rPr lang="fi-FI" dirty="0" err="1">
                <a:solidFill>
                  <a:schemeClr val="bg1"/>
                </a:solidFill>
              </a:rPr>
              <a:t>Administration</a:t>
            </a:r>
            <a:r>
              <a:rPr lang="fi-FI" dirty="0">
                <a:solidFill>
                  <a:schemeClr val="bg1"/>
                </a:solidFill>
              </a:rPr>
              <a:t>” </a:t>
            </a: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”</a:t>
            </a:r>
            <a:r>
              <a:rPr lang="fi-FI" dirty="0" err="1">
                <a:solidFill>
                  <a:schemeClr val="bg1"/>
                </a:solidFill>
              </a:rPr>
              <a:t>See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test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competitions</a:t>
            </a:r>
            <a:r>
              <a:rPr lang="fi-FI" dirty="0">
                <a:solidFill>
                  <a:schemeClr val="bg1"/>
                </a:solidFill>
              </a:rPr>
              <a:t>”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157C910-C5C9-5C4F-0D89-810ABB876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4870"/>
            <a:ext cx="7934388" cy="53127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5270C1-48DC-53D6-59B0-427D31887C76}"/>
              </a:ext>
            </a:extLst>
          </p:cNvPr>
          <p:cNvSpPr/>
          <p:nvPr/>
        </p:nvSpPr>
        <p:spPr>
          <a:xfrm>
            <a:off x="5184648" y="2084832"/>
            <a:ext cx="1536192" cy="4937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79B483-7FD6-4CD0-FB11-8C769E4F3863}"/>
              </a:ext>
            </a:extLst>
          </p:cNvPr>
          <p:cNvSpPr/>
          <p:nvPr/>
        </p:nvSpPr>
        <p:spPr>
          <a:xfrm>
            <a:off x="5184648" y="3635348"/>
            <a:ext cx="1536192" cy="4937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9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22B94-BCB5-7A83-740D-B65534105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E976CA-7613-1138-F45C-529292B6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29798-C601-1A42-C45B-7C733127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30A5-5B6B-B613-87C1-D8171A46B1B7}"/>
              </a:ext>
            </a:extLst>
          </p:cNvPr>
          <p:cNvSpPr txBox="1"/>
          <p:nvPr/>
        </p:nvSpPr>
        <p:spPr>
          <a:xfrm>
            <a:off x="444498" y="5369747"/>
            <a:ext cx="4820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Select: </a:t>
            </a:r>
            <a:r>
              <a:rPr lang="fi-FI" b="1" u="sng" dirty="0" err="1">
                <a:solidFill>
                  <a:srgbClr val="FFC000"/>
                </a:solidFill>
              </a:rPr>
              <a:t>All</a:t>
            </a:r>
            <a:endParaRPr lang="fi-FI" b="1" u="sng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u="sng" dirty="0" err="1">
                <a:solidFill>
                  <a:schemeClr val="bg1"/>
                </a:solidFill>
              </a:rPr>
              <a:t>Leave</a:t>
            </a:r>
            <a:r>
              <a:rPr lang="fi-FI" u="sng" dirty="0">
                <a:solidFill>
                  <a:schemeClr val="bg1"/>
                </a:solidFill>
              </a:rPr>
              <a:t> IDE 5.2 </a:t>
            </a:r>
            <a:r>
              <a:rPr lang="fi-FI" u="sng" dirty="0" err="1">
                <a:solidFill>
                  <a:schemeClr val="bg1"/>
                </a:solidFill>
              </a:rPr>
              <a:t>empty</a:t>
            </a:r>
            <a:r>
              <a:rPr lang="fi-FI" u="sng" dirty="0">
                <a:solidFill>
                  <a:schemeClr val="bg1"/>
                </a:solidFill>
              </a:rPr>
              <a:t>, </a:t>
            </a:r>
            <a:r>
              <a:rPr lang="fi-FI" u="sng" dirty="0" err="1">
                <a:solidFill>
                  <a:schemeClr val="bg1"/>
                </a:solidFill>
              </a:rPr>
              <a:t>if</a:t>
            </a:r>
            <a:r>
              <a:rPr lang="fi-FI" u="sng" dirty="0">
                <a:solidFill>
                  <a:schemeClr val="bg1"/>
                </a:solidFill>
              </a:rPr>
              <a:t> </a:t>
            </a:r>
            <a:r>
              <a:rPr lang="fi-FI" u="sng" dirty="0" err="1">
                <a:solidFill>
                  <a:schemeClr val="bg1"/>
                </a:solidFill>
              </a:rPr>
              <a:t>you</a:t>
            </a:r>
            <a:r>
              <a:rPr lang="fi-FI" u="sng" dirty="0">
                <a:solidFill>
                  <a:schemeClr val="bg1"/>
                </a:solidFill>
              </a:rPr>
              <a:t> </a:t>
            </a:r>
            <a:r>
              <a:rPr lang="fi-FI" u="sng" dirty="0" err="1">
                <a:solidFill>
                  <a:schemeClr val="bg1"/>
                </a:solidFill>
              </a:rPr>
              <a:t>have</a:t>
            </a:r>
            <a:r>
              <a:rPr lang="fi-FI" u="sng" dirty="0">
                <a:solidFill>
                  <a:schemeClr val="bg1"/>
                </a:solidFill>
              </a:rPr>
              <a:t> </a:t>
            </a:r>
            <a:r>
              <a:rPr lang="fi-FI" u="sng" dirty="0" err="1">
                <a:solidFill>
                  <a:schemeClr val="bg1"/>
                </a:solidFill>
              </a:rPr>
              <a:t>already</a:t>
            </a:r>
            <a:r>
              <a:rPr lang="fi-FI" u="sng" dirty="0">
                <a:solidFill>
                  <a:schemeClr val="bg1"/>
                </a:solidFill>
              </a:rPr>
              <a:t> software </a:t>
            </a:r>
            <a:r>
              <a:rPr lang="fi-FI" u="sng" dirty="0" err="1">
                <a:solidFill>
                  <a:schemeClr val="bg1"/>
                </a:solidFill>
              </a:rPr>
              <a:t>installed</a:t>
            </a:r>
            <a:r>
              <a:rPr lang="fi-FI" u="sng" dirty="0">
                <a:solidFill>
                  <a:schemeClr val="bg1"/>
                </a:solidFill>
              </a:rPr>
              <a:t> to </a:t>
            </a:r>
            <a:r>
              <a:rPr lang="fi-FI" u="sng" dirty="0" err="1">
                <a:solidFill>
                  <a:schemeClr val="bg1"/>
                </a:solidFill>
              </a:rPr>
              <a:t>computer</a:t>
            </a:r>
            <a:r>
              <a:rPr lang="fi-FI" u="sng" dirty="0">
                <a:solidFill>
                  <a:schemeClr val="bg1"/>
                </a:solidFill>
              </a:rPr>
              <a:t>.</a:t>
            </a:r>
            <a:endParaRPr lang="fi-FI" b="1" u="sng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dirty="0">
                <a:solidFill>
                  <a:srgbClr val="FFC000"/>
                </a:solidFill>
              </a:rPr>
              <a:t>Next</a:t>
            </a:r>
            <a:endParaRPr lang="LID4096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A1CF7C-07B0-9CE1-F7D1-441F7DBD8955}"/>
              </a:ext>
            </a:extLst>
          </p:cNvPr>
          <p:cNvSpPr txBox="1"/>
          <p:nvPr/>
        </p:nvSpPr>
        <p:spPr>
          <a:xfrm>
            <a:off x="5903976" y="5239636"/>
            <a:ext cx="4567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Select </a:t>
            </a:r>
            <a:r>
              <a:rPr lang="fi-FI" dirty="0" err="1">
                <a:solidFill>
                  <a:schemeClr val="bg1"/>
                </a:solidFill>
              </a:rPr>
              <a:t>where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you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want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install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Start</a:t>
            </a:r>
            <a:r>
              <a:rPr lang="fi-FI" dirty="0">
                <a:solidFill>
                  <a:schemeClr val="bg1"/>
                </a:solidFill>
              </a:rPr>
              <a:t> Menu </a:t>
            </a:r>
            <a:r>
              <a:rPr lang="fi-FI" dirty="0" err="1">
                <a:solidFill>
                  <a:schemeClr val="bg1"/>
                </a:solidFill>
              </a:rPr>
              <a:t>Folder</a:t>
            </a:r>
            <a:r>
              <a:rPr lang="fi-FI" dirty="0">
                <a:solidFill>
                  <a:schemeClr val="bg1"/>
                </a:solidFill>
              </a:rPr>
              <a:t> (</a:t>
            </a:r>
            <a:r>
              <a:rPr lang="fi-FI" dirty="0" err="1">
                <a:solidFill>
                  <a:schemeClr val="bg1"/>
                </a:solidFill>
              </a:rPr>
              <a:t>Browse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if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you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want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different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destination</a:t>
            </a:r>
            <a:r>
              <a:rPr lang="fi-FI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u="sng" dirty="0">
                <a:solidFill>
                  <a:srgbClr val="FFC000"/>
                </a:solidFill>
              </a:rPr>
              <a:t>Next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1CFEF2-1382-6C52-6FBB-31712EAE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8" y="1233357"/>
            <a:ext cx="4791744" cy="3686689"/>
          </a:xfrm>
          <a:prstGeom prst="rect">
            <a:avLst/>
          </a:prstGeom>
        </p:spPr>
      </p:pic>
      <p:pic>
        <p:nvPicPr>
          <p:cNvPr id="9" name="Picture 8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824F7CD-6AF7-0F6A-6B81-C2DC77CE3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8543"/>
            <a:ext cx="4829849" cy="3801005"/>
          </a:xfrm>
          <a:prstGeom prst="rect">
            <a:avLst/>
          </a:prstGeom>
        </p:spPr>
      </p:pic>
      <p:pic>
        <p:nvPicPr>
          <p:cNvPr id="5" name="Picture 4" descr="A logo for a water board&#10;&#10;Description automatically generated">
            <a:extLst>
              <a:ext uri="{FF2B5EF4-FFF2-40B4-BE49-F238E27FC236}">
                <a16:creationId xmlns:a16="http://schemas.microsoft.com/office/drawing/2014/main" id="{6A55C6A6-51DB-E21B-BF83-2DFC6CC02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873" y="95603"/>
            <a:ext cx="1901952" cy="1072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FADD3F-BA5E-55DD-36E8-5B14B8144725}"/>
              </a:ext>
            </a:extLst>
          </p:cNvPr>
          <p:cNvSpPr/>
          <p:nvPr/>
        </p:nvSpPr>
        <p:spPr>
          <a:xfrm>
            <a:off x="813732" y="2697381"/>
            <a:ext cx="226503" cy="14048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46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D6762-DB74-1E1B-C20E-4BE92D9E4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4B6EF-B60B-555A-497F-9ADF9054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9339580" cy="535531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Waterski Scoring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A64534-C951-B0E6-020D-98CFB977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50C3D3-CB72-29BF-FD62-EE7A2327786E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blue and red logo&#10;&#10;Description automatically generated">
            <a:extLst>
              <a:ext uri="{FF2B5EF4-FFF2-40B4-BE49-F238E27FC236}">
                <a16:creationId xmlns:a16="http://schemas.microsoft.com/office/drawing/2014/main" id="{F1C8F71D-091E-2063-2C46-4E8EC2D7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91" y="205685"/>
            <a:ext cx="1868995" cy="1018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A0AB5-3879-9085-56F4-534E9D95FEFF}"/>
              </a:ext>
            </a:extLst>
          </p:cNvPr>
          <p:cNvSpPr txBox="1"/>
          <p:nvPr/>
        </p:nvSpPr>
        <p:spPr>
          <a:xfrm>
            <a:off x="8028432" y="1399032"/>
            <a:ext cx="4012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Publish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Competition</a:t>
            </a:r>
            <a:r>
              <a:rPr lang="fi-FI" b="1" dirty="0">
                <a:solidFill>
                  <a:schemeClr val="bg1"/>
                </a:solidFill>
              </a:rPr>
              <a:t> Web </a:t>
            </a:r>
            <a:r>
              <a:rPr lang="fi-FI" b="1" dirty="0" err="1">
                <a:solidFill>
                  <a:schemeClr val="bg1"/>
                </a:solidFill>
              </a:rPr>
              <a:t>page</a:t>
            </a:r>
            <a:r>
              <a:rPr lang="fi-FI" b="1" dirty="0">
                <a:solidFill>
                  <a:schemeClr val="bg1"/>
                </a:solidFill>
              </a:rPr>
              <a:t>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Check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website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accent6"/>
                </a:solidFill>
                <a:hlinkClick r:id="rId3"/>
              </a:rPr>
              <a:t>https://www.iwwfed-ea.org/classic/competitions/2025</a:t>
            </a:r>
            <a:endParaRPr lang="fi-FI" b="1" dirty="0">
              <a:solidFill>
                <a:schemeClr val="accent6"/>
              </a:solidFill>
            </a:endParaRPr>
          </a:p>
          <a:p>
            <a:endParaRPr lang="fi-FI" b="1" dirty="0">
              <a:solidFill>
                <a:schemeClr val="accent6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Time to check what has been published!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CC0B868-9F19-8517-140A-85533C9E5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1" y="1224657"/>
            <a:ext cx="7671816" cy="46775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9D74A5-D678-AA66-5544-129A4E7CCBFE}"/>
              </a:ext>
            </a:extLst>
          </p:cNvPr>
          <p:cNvSpPr/>
          <p:nvPr/>
        </p:nvSpPr>
        <p:spPr>
          <a:xfrm>
            <a:off x="1508760" y="4178808"/>
            <a:ext cx="598932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5F61814-3078-A939-5AEE-64A00B40DFE7}"/>
              </a:ext>
            </a:extLst>
          </p:cNvPr>
          <p:cNvSpPr/>
          <p:nvPr/>
        </p:nvSpPr>
        <p:spPr>
          <a:xfrm>
            <a:off x="978407" y="4261104"/>
            <a:ext cx="498347" cy="7315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29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2748F-5691-3261-FCB9-78B775AF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9FC478-A952-E037-6F6C-1EF67019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35E11-D100-13C7-E2C2-EF776A9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808B8-7C06-11B7-DE15-11D13B7FC806}"/>
              </a:ext>
            </a:extLst>
          </p:cNvPr>
          <p:cNvSpPr txBox="1"/>
          <p:nvPr/>
        </p:nvSpPr>
        <p:spPr>
          <a:xfrm>
            <a:off x="444498" y="5378136"/>
            <a:ext cx="508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Select: </a:t>
            </a:r>
            <a:r>
              <a:rPr lang="fi-FI" b="1" u="sng" dirty="0" err="1">
                <a:solidFill>
                  <a:srgbClr val="FFC000"/>
                </a:solidFill>
              </a:rPr>
              <a:t>Create</a:t>
            </a:r>
            <a:r>
              <a:rPr lang="fi-FI" b="1" u="sng" dirty="0">
                <a:solidFill>
                  <a:srgbClr val="FFC000"/>
                </a:solidFill>
              </a:rPr>
              <a:t> a desktop </a:t>
            </a:r>
            <a:r>
              <a:rPr lang="fi-FI" b="1" u="sng" dirty="0" err="1">
                <a:solidFill>
                  <a:srgbClr val="FFC000"/>
                </a:solidFill>
              </a:rPr>
              <a:t>icon</a:t>
            </a:r>
            <a:r>
              <a:rPr lang="fi-FI" b="1" u="sng" dirty="0">
                <a:solidFill>
                  <a:srgbClr val="FFC000"/>
                </a:solidFill>
              </a:rPr>
              <a:t> (</a:t>
            </a:r>
            <a:r>
              <a:rPr lang="fi-FI" b="1" u="sng" dirty="0" err="1">
                <a:solidFill>
                  <a:srgbClr val="FFC000"/>
                </a:solidFill>
              </a:rPr>
              <a:t>if</a:t>
            </a:r>
            <a:r>
              <a:rPr lang="fi-FI" b="1" u="sng" dirty="0">
                <a:solidFill>
                  <a:srgbClr val="FFC000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you</a:t>
            </a:r>
            <a:r>
              <a:rPr lang="fi-FI" b="1" u="sng" dirty="0">
                <a:solidFill>
                  <a:srgbClr val="FFC000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want</a:t>
            </a:r>
            <a:r>
              <a:rPr lang="fi-FI" b="1" u="sng" dirty="0">
                <a:solidFill>
                  <a:srgbClr val="FFC0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dirty="0">
                <a:solidFill>
                  <a:srgbClr val="FFC000"/>
                </a:solidFill>
              </a:rPr>
              <a:t>Next</a:t>
            </a:r>
            <a:endParaRPr lang="LID4096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27A64-138A-01E4-71A2-85A9A5B7ECAF}"/>
              </a:ext>
            </a:extLst>
          </p:cNvPr>
          <p:cNvSpPr txBox="1"/>
          <p:nvPr/>
        </p:nvSpPr>
        <p:spPr>
          <a:xfrm>
            <a:off x="5903976" y="5239636"/>
            <a:ext cx="534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See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all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parameters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selected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before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installation</a:t>
            </a: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Install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9530AFA-E796-389B-6015-34B2081F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8" y="1315101"/>
            <a:ext cx="4848902" cy="3772426"/>
          </a:xfrm>
          <a:prstGeom prst="rect">
            <a:avLst/>
          </a:prstGeom>
        </p:spPr>
      </p:pic>
      <p:pic>
        <p:nvPicPr>
          <p:cNvPr id="10" name="Picture 9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08AA756-08B7-ADB0-A058-951ED2E98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76" y="1353206"/>
            <a:ext cx="4772691" cy="37343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7E8E43-6E8C-8538-4038-5452469135E0}"/>
              </a:ext>
            </a:extLst>
          </p:cNvPr>
          <p:cNvSpPr/>
          <p:nvPr/>
        </p:nvSpPr>
        <p:spPr>
          <a:xfrm>
            <a:off x="763398" y="2529872"/>
            <a:ext cx="1342239" cy="4194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A logo for a water board&#10;&#10;Description automatically generated">
            <a:extLst>
              <a:ext uri="{FF2B5EF4-FFF2-40B4-BE49-F238E27FC236}">
                <a16:creationId xmlns:a16="http://schemas.microsoft.com/office/drawing/2014/main" id="{3672CB1C-80A5-0857-0804-39D7BA431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707" y="108147"/>
            <a:ext cx="1901952" cy="10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4B954-B474-23B2-C1E2-4ACB5EB4E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047D26-FF2B-EBEC-652D-FE9DEE94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Setup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D85BD-DD7C-6C2F-569B-7454F301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99BE6-6C42-E9E2-1476-A6AE5AC04343}"/>
              </a:ext>
            </a:extLst>
          </p:cNvPr>
          <p:cNvSpPr txBox="1"/>
          <p:nvPr/>
        </p:nvSpPr>
        <p:spPr>
          <a:xfrm>
            <a:off x="444498" y="5378136"/>
            <a:ext cx="508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Tick</a:t>
            </a:r>
            <a:r>
              <a:rPr lang="fi-FI" dirty="0">
                <a:solidFill>
                  <a:schemeClr val="bg1"/>
                </a:solidFill>
              </a:rPr>
              <a:t>: </a:t>
            </a:r>
            <a:r>
              <a:rPr lang="fi-FI" b="1" u="sng" dirty="0">
                <a:solidFill>
                  <a:srgbClr val="FFC000"/>
                </a:solidFill>
              </a:rPr>
              <a:t>”</a:t>
            </a:r>
            <a:r>
              <a:rPr lang="fi-FI" b="1" u="sng" dirty="0" err="1">
                <a:solidFill>
                  <a:srgbClr val="FFC000"/>
                </a:solidFill>
              </a:rPr>
              <a:t>Start</a:t>
            </a:r>
            <a:r>
              <a:rPr lang="fi-FI" b="1" u="sng" dirty="0">
                <a:solidFill>
                  <a:srgbClr val="FFC000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Waterski</a:t>
            </a:r>
            <a:r>
              <a:rPr lang="fi-FI" b="1" u="sng" dirty="0">
                <a:solidFill>
                  <a:srgbClr val="FFC000"/>
                </a:solidFill>
              </a:rPr>
              <a:t> </a:t>
            </a:r>
            <a:r>
              <a:rPr lang="fi-FI" b="1" u="sng" dirty="0" err="1">
                <a:solidFill>
                  <a:srgbClr val="FFC000"/>
                </a:solidFill>
              </a:rPr>
              <a:t>Scoring</a:t>
            </a:r>
            <a:r>
              <a:rPr lang="fi-FI" b="1" u="sng" dirty="0">
                <a:solidFill>
                  <a:srgbClr val="FFC000"/>
                </a:solidFill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 err="1">
                <a:solidFill>
                  <a:schemeClr val="bg1"/>
                </a:solidFill>
              </a:rPr>
              <a:t>Click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rgbClr val="FFC000"/>
                </a:solidFill>
              </a:rPr>
              <a:t>Finish</a:t>
            </a:r>
            <a:endParaRPr lang="LID4096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FBDA6-D5CC-DC47-76F3-7797ED2284E6}"/>
              </a:ext>
            </a:extLst>
          </p:cNvPr>
          <p:cNvSpPr txBox="1"/>
          <p:nvPr/>
        </p:nvSpPr>
        <p:spPr>
          <a:xfrm>
            <a:off x="5711952" y="5835031"/>
            <a:ext cx="534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Software is ready to 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chemeClr val="bg1"/>
                </a:solidFill>
              </a:rPr>
              <a:t>Time to check the data from </a:t>
            </a:r>
            <a:r>
              <a:rPr lang="fi-FI" b="1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IWWF EMS</a:t>
            </a:r>
            <a:endParaRPr lang="fi-FI" b="1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95B59B4-9E5B-4072-91BD-8A539B05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8" y="1233182"/>
            <a:ext cx="4744112" cy="3724795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A882049-8E83-32F5-2D20-B3FFF8978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018" y="1233182"/>
            <a:ext cx="6144482" cy="4265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0476B7-9E27-0F3B-A5C3-43CD4815EB1F}"/>
              </a:ext>
            </a:extLst>
          </p:cNvPr>
          <p:cNvSpPr/>
          <p:nvPr/>
        </p:nvSpPr>
        <p:spPr>
          <a:xfrm>
            <a:off x="2038525" y="2808846"/>
            <a:ext cx="1417739" cy="419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A logo for a water board&#10;&#10;Description automatically generated">
            <a:extLst>
              <a:ext uri="{FF2B5EF4-FFF2-40B4-BE49-F238E27FC236}">
                <a16:creationId xmlns:a16="http://schemas.microsoft.com/office/drawing/2014/main" id="{C97485CB-8C39-DA70-A63C-F98CDB411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974" y="82923"/>
            <a:ext cx="1901952" cy="10728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758891-FCA8-FECE-2D73-86380DA6275B}"/>
              </a:ext>
            </a:extLst>
          </p:cNvPr>
          <p:cNvSpPr/>
          <p:nvPr/>
        </p:nvSpPr>
        <p:spPr>
          <a:xfrm>
            <a:off x="5603018" y="1535185"/>
            <a:ext cx="1083008" cy="2432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1BDF1-1F9B-0EDF-1ECF-CE5EA4FFAED6}"/>
              </a:ext>
            </a:extLst>
          </p:cNvPr>
          <p:cNvSpPr/>
          <p:nvPr/>
        </p:nvSpPr>
        <p:spPr>
          <a:xfrm>
            <a:off x="7504970" y="2365695"/>
            <a:ext cx="833687" cy="3691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7BAAB20-8C1F-CFFF-F448-006F3EC6434B}"/>
              </a:ext>
            </a:extLst>
          </p:cNvPr>
          <p:cNvSpPr/>
          <p:nvPr/>
        </p:nvSpPr>
        <p:spPr>
          <a:xfrm>
            <a:off x="8481270" y="2365695"/>
            <a:ext cx="528506" cy="36911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E54F61-C7C1-6920-C459-908447EE7B21}"/>
              </a:ext>
            </a:extLst>
          </p:cNvPr>
          <p:cNvSpPr txBox="1"/>
          <p:nvPr/>
        </p:nvSpPr>
        <p:spPr>
          <a:xfrm>
            <a:off x="9177556" y="1492178"/>
            <a:ext cx="2390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check software last updates by clicking here.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04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IWWF EMS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DBE65-9AB1-4989-AF86-726591A6A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PREPARE DATA IMPORT TO SCORING SOFTWARE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5EE855F7-51BD-B91E-0C6D-364C9C0B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351853"/>
            <a:ext cx="33718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a93f3a8-cc84-47fc-8e1f-296a87d710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E84AF2D25724AAF5B32E697630555" ma:contentTypeVersion="15" ma:contentTypeDescription="Create a new document." ma:contentTypeScope="" ma:versionID="d0d93d13d901e351aea3e9e75b6c936b">
  <xsd:schema xmlns:xsd="http://www.w3.org/2001/XMLSchema" xmlns:xs="http://www.w3.org/2001/XMLSchema" xmlns:p="http://schemas.microsoft.com/office/2006/metadata/properties" xmlns:ns3="452b4041-e5fb-4a8f-9801-4b65c1d8bade" xmlns:ns4="aa93f3a8-cc84-47fc-8e1f-296a87d71075" targetNamespace="http://schemas.microsoft.com/office/2006/metadata/properties" ma:root="true" ma:fieldsID="9f01e54face09ec6770182d8ac10435c" ns3:_="" ns4:_="">
    <xsd:import namespace="452b4041-e5fb-4a8f-9801-4b65c1d8bade"/>
    <xsd:import namespace="aa93f3a8-cc84-47fc-8e1f-296a87d7107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b4041-e5fb-4a8f-9801-4b65c1d8ba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3f3a8-cc84-47fc-8e1f-296a87d71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a93f3a8-cc84-47fc-8e1f-296a87d71075"/>
    <ds:schemaRef ds:uri="452b4041-e5fb-4a8f-9801-4b65c1d8bad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CF6780-6BF2-4053-8919-A3A5DDAF4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b4041-e5fb-4a8f-9801-4b65c1d8bade"/>
    <ds:schemaRef ds:uri="aa93f3a8-cc84-47fc-8e1f-296a87d71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6476</TotalTime>
  <Words>2990</Words>
  <Application>Microsoft Office PowerPoint</Application>
  <PresentationFormat>Widescreen</PresentationFormat>
  <Paragraphs>806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Trade Gothic LT Pro</vt:lpstr>
      <vt:lpstr>Trebuchet MS</vt:lpstr>
      <vt:lpstr>Wingdings</vt:lpstr>
      <vt:lpstr>Office Theme</vt:lpstr>
      <vt:lpstr>Scoring Setup</vt:lpstr>
      <vt:lpstr>1. Setup Scoring Software</vt:lpstr>
      <vt:lpstr>Prepare Setup</vt:lpstr>
      <vt:lpstr>Prepare Setup</vt:lpstr>
      <vt:lpstr>Prepare Setup</vt:lpstr>
      <vt:lpstr>Prepare Setup</vt:lpstr>
      <vt:lpstr>Prepare Setup</vt:lpstr>
      <vt:lpstr>Prepare Setup</vt:lpstr>
      <vt:lpstr>2. IWWF EMS 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IWWF EMS (Event Management System)</vt:lpstr>
      <vt:lpstr>3. SCORING SOFTWARE 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</vt:lpstr>
      <vt:lpstr>Waterski Scoring – Publish of Competition webpage</vt:lpstr>
      <vt:lpstr>Waterski Scoring</vt:lpstr>
      <vt:lpstr>Waterski Scoring</vt:lpstr>
      <vt:lpstr>Waterski Scoring</vt:lpstr>
      <vt:lpstr>Waterski Scoring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Hannu Rintanen</dc:creator>
  <cp:lastModifiedBy>Gavin Kelly</cp:lastModifiedBy>
  <cp:revision>48</cp:revision>
  <cp:lastPrinted>2025-04-15T10:01:56Z</cp:lastPrinted>
  <dcterms:created xsi:type="dcterms:W3CDTF">2025-01-11T07:04:08Z</dcterms:created>
  <dcterms:modified xsi:type="dcterms:W3CDTF">2025-04-17T08:20:48Z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0x010100BCCE84AF2D25724AAF5B32E697630555</vt:lpwstr>
  </property>
  <property fmtid="{D5CDD505-2E9C-101B-9397-08002B2CF9AE}" pid="3" name="MSIP_Label_3b623b29-abd1-4de3-a20c-27566d79b7c7_Enabled">
    <vt:lpwstr>true</vt:lpwstr>
  </property>
  <property fmtid="{D5CDD505-2E9C-101B-9397-08002B2CF9AE}" pid="4" name="MSIP_Label_3b623b29-abd1-4de3-a20c-27566d79b7c7_SetDate">
    <vt:lpwstr>2025-01-14T06:51:59Z</vt:lpwstr>
  </property>
  <property fmtid="{D5CDD505-2E9C-101B-9397-08002B2CF9AE}" pid="5" name="MSIP_Label_3b623b29-abd1-4de3-a20c-27566d79b7c7_Method">
    <vt:lpwstr>Standard</vt:lpwstr>
  </property>
  <property fmtid="{D5CDD505-2E9C-101B-9397-08002B2CF9AE}" pid="6" name="MSIP_Label_3b623b29-abd1-4de3-a20c-27566d79b7c7_Name">
    <vt:lpwstr>3b623b29-abd1-4de3-a20c-27566d79b7c7</vt:lpwstr>
  </property>
  <property fmtid="{D5CDD505-2E9C-101B-9397-08002B2CF9AE}" pid="7" name="MSIP_Label_3b623b29-abd1-4de3-a20c-27566d79b7c7_SiteId">
    <vt:lpwstr>cbede638-a3d9-459f-8f4e-24ced73b4e5e</vt:lpwstr>
  </property>
  <property fmtid="{D5CDD505-2E9C-101B-9397-08002B2CF9AE}" pid="8" name="MSIP_Label_3b623b29-abd1-4de3-a20c-27566d79b7c7_ActionId">
    <vt:lpwstr>b379db86-7740-4670-9eca-68e3d5d161ea</vt:lpwstr>
  </property>
  <property fmtid="{D5CDD505-2E9C-101B-9397-08002B2CF9AE}" pid="9" name="MSIP_Label_3b623b29-abd1-4de3-a20c-27566d79b7c7_ContentBits">
    <vt:lpwstr>0</vt:lpwstr>
  </property>
</Properties>
</file>