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8" r:id="rId6"/>
    <p:sldId id="260" r:id="rId7"/>
    <p:sldId id="284" r:id="rId8"/>
    <p:sldId id="275" r:id="rId9"/>
    <p:sldId id="277" r:id="rId10"/>
    <p:sldId id="279" r:id="rId11"/>
    <p:sldId id="280" r:id="rId12"/>
    <p:sldId id="281" r:id="rId13"/>
    <p:sldId id="282" r:id="rId14"/>
    <p:sldId id="283" r:id="rId15"/>
    <p:sldId id="276" r:id="rId16"/>
    <p:sldId id="285" r:id="rId17"/>
    <p:sldId id="286" r:id="rId18"/>
    <p:sldId id="287" r:id="rId19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18" autoAdjust="0"/>
    <p:restoredTop sz="94674" autoAdjust="0"/>
  </p:normalViewPr>
  <p:slideViewPr>
    <p:cSldViewPr snapToGrid="0" showGuides="1">
      <p:cViewPr varScale="1">
        <p:scale>
          <a:sx n="72" d="100"/>
          <a:sy n="72" d="100"/>
        </p:scale>
        <p:origin x="56" y="300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018764-8B7D-46A6-9A2E-963989E71AB0}" type="datetime1">
              <a:rPr lang="nb-NO" smtClean="0"/>
              <a:t>18.04.2025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7600-0295-44CB-9E56-6DF7FAE7C1ED}" type="datetime1">
              <a:rPr lang="nb-NO" smtClean="0"/>
              <a:pPr/>
              <a:t>18.04.2025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9603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BB848-8CB7-89A2-BDBC-30F267329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63B1340-45E0-1650-9594-BF4A9055E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7314A44-7BB9-5DF2-24AF-FB21CF180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721370E-B240-06C1-55DA-B1888785D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161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4C170-4D35-B5AD-77F9-69F7736CA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7E5497F-4D9E-7C88-82B6-781B400DB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5AB9885-50F6-755E-FC56-989A4C8CF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38F0341-7281-3BB3-B857-8FA2CDDFA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4143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74FAB-BBE9-7F45-91B8-3AB931BE6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EB84C3A-BFDA-DFC9-7A40-6991082A79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C7F8448-643E-52C7-8A02-D828EEBAE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9A86BC6-E7E7-F9E4-5C44-C8D157A52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247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57BB2-1B45-3738-A229-E40B80F49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F3499D4-75A6-4BD7-47B7-1549EDEE5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930E947-125D-10EA-7452-88FEFA976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4ECEF06-38BE-B788-8187-639F819C9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718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A2B9D-1D1C-3530-2CA0-A57597AA5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4221BAB-60DC-3432-A8FF-67ECEF5C2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B4B1706-C715-919F-F40A-CF53E849A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ECBA83-C779-B3FE-27FC-A78B89E4B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714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65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19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53277-E136-42CD-2664-C287AE6E5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CEF339B-D29C-CAD0-902D-7A9C70649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D824FEA-B5A2-EFA4-E101-FEC61DE0E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1E5CB4E-B354-8A20-72A4-14BD7B0DB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552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2786E-EA93-7366-F0A1-D0E75EEF4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024CE46-785C-9714-4775-82432B603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C9631A1-9A53-76BA-C635-5F5985A5D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AC27F56-E671-A042-A783-C6FBEDA4A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064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931EB-D8E5-4038-73B5-EDC2B8072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F2BB947-E055-6370-56AA-9922EC360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FF8682C-857E-FC10-6293-3F4D20E5C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41C899C-5EC8-8271-A5E7-DCADE43F08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622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57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75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99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vinklet trekant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lassholder for bilde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 title="Tittel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Undertittel 2" title="Undertittel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UNDERTITTELEN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vinklet trekant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 title="Tittel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Undertittel 2" title="Undertittel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vinklet trekant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7" name="Parallel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tel 1" title="Tittel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01" name="Plassholder for tekst 2" title="Undertittel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REDIGER TEKSTSTILER I MALEN</a:t>
            </a:r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b-NO" noProof="0"/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</p:grpSp>
      <p:sp>
        <p:nvSpPr>
          <p:cNvPr id="25" name="Tekstboks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b-NO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nb-NO" noProof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27" name="Tittel 1" title="Tittel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 </a:t>
            </a:r>
          </a:p>
        </p:txBody>
      </p:sp>
      <p:sp>
        <p:nvSpPr>
          <p:cNvPr id="29" name="Plassholder for innhold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</p:grpSp>
      <p:sp>
        <p:nvSpPr>
          <p:cNvPr id="25" name="Tekstboks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b-NO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nb-NO" noProof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27" name="Tittel 1" title="Tittel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 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</p:grpSp>
      <p:sp>
        <p:nvSpPr>
          <p:cNvPr id="25" name="Tekstboks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b-NO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nb-NO" noProof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27" name="Tittel 1" title="Tittel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 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nb-NO" noProof="0"/>
              <a:t>Klikk for å redigere tekststiler i malen</a:t>
            </a:r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1" name="Plassholder for innhold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24" name="Plassholder for innhold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vinklet trekant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 title="Tittel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vinklet trekant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 title="Tittel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 noProof="0"/>
              <a:t>Klikk ikonet for å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boks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b-NO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</p:grpSp>
      <p:sp>
        <p:nvSpPr>
          <p:cNvPr id="30" name="Parallel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nb-NO" noProof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boks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b-NO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</p:grpSp>
      <p:sp>
        <p:nvSpPr>
          <p:cNvPr id="31" name="Parallel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nb-NO" noProof="0"/>
          </a:p>
        </p:txBody>
      </p:sp>
      <p:sp>
        <p:nvSpPr>
          <p:cNvPr id="33" name="Tittel 1" title="Tittel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 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toppteks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vinklet trekant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7" name="Parallel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tel 1" title="Tittel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01" name="Plassholder for tekst 2" title="Undertittel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REDIGER TEKSTSTILER I MALEN</a:t>
            </a:r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b-NO" noProof="0"/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lassholder for bilde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ppset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 title="Kulepunkter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24" name="Rettvinklet trekant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5" name="Parallel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b-NO" noProof="0"/>
          </a:p>
        </p:txBody>
      </p: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tekst 4" title="Undertittel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b-NO" noProof="0"/>
              <a:t>KLIKK FOR UNDERTITTELSTIL</a:t>
            </a:r>
          </a:p>
        </p:txBody>
      </p:sp>
      <p:sp>
        <p:nvSpPr>
          <p:cNvPr id="2" name="Tittel 1" title="Tittel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</a:t>
            </a:r>
            <a:br>
              <a:rPr lang="nb-NO" noProof="0"/>
            </a:br>
            <a:r>
              <a:rPr lang="nb-NO" noProof="0"/>
              <a:t>Tittelstil i malen 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ppset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vinklet trekant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3" name="Plassholder for innhold 2" title="Kulepunkter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25" name="Parallel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b-NO" noProof="0"/>
          </a:p>
        </p:txBody>
      </p: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tekst 4" title="Undertittel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b-NO" noProof="0"/>
              <a:t>KLIKK FOR UNDERTITTELSTIL</a:t>
            </a:r>
          </a:p>
        </p:txBody>
      </p:sp>
      <p:sp>
        <p:nvSpPr>
          <p:cNvPr id="17" name="Tekstboks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b-NO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tel 1" title="Tittel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</a:t>
            </a:r>
            <a:br>
              <a:rPr lang="nb-NO" noProof="0"/>
            </a:br>
            <a:r>
              <a:rPr lang="nb-NO" noProof="0"/>
              <a:t>Tittelstil i malen 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</p:grp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8" name="Plassholder for innhold 3" title="Kulepunkter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nb-NO" noProof="0"/>
              <a:t>Klikk for å redigere tekststiler i malen</a:t>
            </a:r>
          </a:p>
          <a:p>
            <a:pPr lvl="1" rtl="0">
              <a:buClr>
                <a:schemeClr val="accent2"/>
              </a:buClr>
            </a:pPr>
            <a:r>
              <a:rPr lang="nb-NO" noProof="0"/>
              <a:t>Andre nivå</a:t>
            </a:r>
          </a:p>
          <a:p>
            <a:pPr lvl="2" rtl="0">
              <a:buClr>
                <a:schemeClr val="accent2"/>
              </a:buClr>
            </a:pPr>
            <a:r>
              <a:rPr lang="nb-NO" noProof="0"/>
              <a:t>Tredje nivå</a:t>
            </a:r>
          </a:p>
          <a:p>
            <a:pPr lvl="3" rtl="0">
              <a:buClr>
                <a:schemeClr val="accent2"/>
              </a:buClr>
            </a:pPr>
            <a:r>
              <a:rPr lang="nb-NO" noProof="0"/>
              <a:t>Fjerde nivå</a:t>
            </a:r>
          </a:p>
          <a:p>
            <a:pPr lvl="4" rtl="0">
              <a:buClr>
                <a:schemeClr val="accent2"/>
              </a:buClr>
            </a:pPr>
            <a:r>
              <a:rPr lang="nb-NO" noProof="0"/>
              <a:t>Femte nivå</a:t>
            </a:r>
          </a:p>
        </p:txBody>
      </p:sp>
      <p:sp>
        <p:nvSpPr>
          <p:cNvPr id="19" name="Plassholder for tekst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0" name="Plassholder for innhold 5" title="Kulepunkter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nb-NO" noProof="0"/>
              <a:t>Klikk for å redigere tekststiler i malen</a:t>
            </a:r>
          </a:p>
          <a:p>
            <a:pPr lvl="1" rtl="0">
              <a:buClr>
                <a:schemeClr val="accent2"/>
              </a:buClr>
            </a:pPr>
            <a:r>
              <a:rPr lang="nb-NO" noProof="0"/>
              <a:t>Andre nivå</a:t>
            </a:r>
          </a:p>
          <a:p>
            <a:pPr lvl="2" rtl="0">
              <a:buClr>
                <a:schemeClr val="accent2"/>
              </a:buClr>
            </a:pPr>
            <a:r>
              <a:rPr lang="nb-NO" noProof="0"/>
              <a:t>Tredje nivå</a:t>
            </a:r>
          </a:p>
          <a:p>
            <a:pPr lvl="3" rtl="0">
              <a:buClr>
                <a:schemeClr val="accent2"/>
              </a:buClr>
            </a:pPr>
            <a:r>
              <a:rPr lang="nb-NO" noProof="0"/>
              <a:t>Fjerde nivå</a:t>
            </a:r>
          </a:p>
          <a:p>
            <a:pPr lvl="4" rtl="0">
              <a:buClr>
                <a:schemeClr val="accent2"/>
              </a:buClr>
            </a:pPr>
            <a:r>
              <a:rPr lang="nb-NO" noProof="0"/>
              <a:t>Femte nivå</a:t>
            </a:r>
          </a:p>
        </p:txBody>
      </p:sp>
      <p:sp>
        <p:nvSpPr>
          <p:cNvPr id="24" name="Plassholder for tekst 4" title="Undertittel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b-NO" noProof="0"/>
              <a:t>KLIKK FOR UNDERTITTELSTIL</a:t>
            </a:r>
          </a:p>
        </p:txBody>
      </p:sp>
      <p:sp>
        <p:nvSpPr>
          <p:cNvPr id="25" name="Tekstboks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b-NO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nb-NO" noProof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27" name="Tittel 1" title="Tittel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boks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b-NO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</p:grpSp>
      <p:sp>
        <p:nvSpPr>
          <p:cNvPr id="33" name="Parallel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nb-NO" noProof="0"/>
          </a:p>
        </p:txBody>
      </p:sp>
      <p:sp>
        <p:nvSpPr>
          <p:cNvPr id="34" name="Plassholder for tekst 4" title="Undertittel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b-NO" noProof="0"/>
              <a:t>KLIKK FOR UNDERTITTELSTIL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7" name="Tittel 1" title="Tittel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Tekst her</a:t>
            </a:r>
          </a:p>
        </p:txBody>
      </p:sp>
      <p:sp>
        <p:nvSpPr>
          <p:cNvPr id="20" name="Plassholder for diagram 2" title="Diagram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nb-NO" noProof="0"/>
              <a:t>Klikk på ikonet for å legge til diagram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abell 11" title="Tabell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på ikonet for å legge til tabell</a:t>
            </a:r>
          </a:p>
        </p:txBody>
      </p:sp>
      <p:sp>
        <p:nvSpPr>
          <p:cNvPr id="16" name="Tekstboks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b-NO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</p:grpSp>
      <p:sp>
        <p:nvSpPr>
          <p:cNvPr id="36" name="Parallel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b-NO" noProof="0"/>
          </a:p>
        </p:txBody>
      </p:sp>
      <p:sp>
        <p:nvSpPr>
          <p:cNvPr id="37" name="Plassholder for tekst 4" title="Undertittel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b-NO" noProof="0"/>
              <a:t>KLIKK FOR UNDERTITTELSTIL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7" name="Tittel 1" title="Tittel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vinklet trekant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5" name="Plassholder for bilde 31" title="Bild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b-NO" noProof="0"/>
              <a:t>Sett inn eller dra-og-slipp bildet her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tel 1" title="Tittel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Legg til bildetekst her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en ta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title="Tittel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nb-NO" noProof="0"/>
              <a:t>Navn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nb-NO" noProof="0"/>
              <a:t>Telefonnummer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nb-NO" noProof="0"/>
              <a:t>E-post </a:t>
            </a:r>
          </a:p>
        </p:txBody>
      </p:sp>
      <p:sp>
        <p:nvSpPr>
          <p:cNvPr id="13" name="Plassholder for tekst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nb-NO" noProof="0"/>
              <a:t>Firmanettsted</a:t>
            </a:r>
          </a:p>
        </p:txBody>
      </p:sp>
      <p:sp>
        <p:nvSpPr>
          <p:cNvPr id="14" name="Figur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nb-NO" noProof="0"/>
          </a:p>
        </p:txBody>
      </p:sp>
      <p:sp>
        <p:nvSpPr>
          <p:cNvPr id="15" name="Figur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nb-NO" noProof="0"/>
          </a:p>
        </p:txBody>
      </p:sp>
      <p:sp>
        <p:nvSpPr>
          <p:cNvPr id="19" name="Figur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nb-NO" noProof="0"/>
          </a:p>
        </p:txBody>
      </p:sp>
      <p:sp>
        <p:nvSpPr>
          <p:cNvPr id="20" name="Figur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nb-NO" noProof="0"/>
          </a:p>
        </p:txBody>
      </p:sp>
      <p:sp>
        <p:nvSpPr>
          <p:cNvPr id="21" name="Rettvinklet trekant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lassholder for bilde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Klikk ikonet for å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9" name="Plassholder for tittel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lassholder for bilde 16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866" r="13866"/>
          <a:stretch/>
        </p:blipFill>
        <p:spPr/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3200" b="1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Organising a Competition</a:t>
            </a:r>
            <a:r>
              <a:rPr lang="en-GB" sz="3200" noProof="0" dirty="0"/>
              <a:t>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Prague 2025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47F01A-E45F-1D4A-85FD-6EB1E4417D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47" b="25210"/>
          <a:stretch/>
        </p:blipFill>
        <p:spPr>
          <a:xfrm>
            <a:off x="10933043" y="256071"/>
            <a:ext cx="1174267" cy="5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541C-FF95-6F21-86DA-4E1A2E200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058" y="1358404"/>
            <a:ext cx="7779501" cy="636922"/>
          </a:xfrm>
        </p:spPr>
        <p:txBody>
          <a:bodyPr/>
          <a:lstStyle/>
          <a:p>
            <a:r>
              <a:rPr lang="en-GB" sz="2800" b="1" noProof="0" dirty="0"/>
              <a:t>RANKING vs NORMAL JUMP</a:t>
            </a:r>
          </a:p>
        </p:txBody>
      </p:sp>
      <p:pic>
        <p:nvPicPr>
          <p:cNvPr id="59" name="Plassholder for bilde 58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869" r="22869"/>
          <a:stretch/>
        </p:blipFill>
        <p:spPr/>
      </p:pic>
      <p:sp>
        <p:nvSpPr>
          <p:cNvPr id="35" name="Plassholder for bunntekst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Legge </a:t>
            </a:r>
            <a:r>
              <a:rPr lang="en-GB" noProof="0" dirty="0" err="1"/>
              <a:t>til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bunntekst</a:t>
            </a:r>
            <a:endParaRPr lang="en-GB" noProof="0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GB" noProof="0" smtClean="0"/>
              <a:pPr rtl="0"/>
              <a:t>10</a:t>
            </a:fld>
            <a:endParaRPr lang="en-GB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CB99921-52F2-D2AC-E743-6E9C597E79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47" b="25210"/>
          <a:stretch/>
        </p:blipFill>
        <p:spPr>
          <a:xfrm>
            <a:off x="10933043" y="256071"/>
            <a:ext cx="1174267" cy="571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58" y="2226449"/>
            <a:ext cx="9788563" cy="38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7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067DE-CFAD-68D4-FF8F-8E135AF0A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76A274-E402-D5BB-CB02-B80900517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059" y="1308718"/>
            <a:ext cx="7779501" cy="636922"/>
          </a:xfrm>
        </p:spPr>
        <p:txBody>
          <a:bodyPr/>
          <a:lstStyle/>
          <a:p>
            <a:r>
              <a:rPr lang="en-GB" sz="2800" b="1" noProof="0" dirty="0"/>
              <a:t>HOMOLOGATION LEVEL DIFFERENCES</a:t>
            </a:r>
          </a:p>
        </p:txBody>
      </p:sp>
      <p:pic>
        <p:nvPicPr>
          <p:cNvPr id="59" name="Plassholder for bilde 58">
            <a:extLst>
              <a:ext uri="{FF2B5EF4-FFF2-40B4-BE49-F238E27FC236}">
                <a16:creationId xmlns:a16="http://schemas.microsoft.com/office/drawing/2014/main" id="{502297C5-9F23-6142-D925-AAB68773DE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945" r="22945"/>
          <a:stretch/>
        </p:blipFill>
        <p:spPr/>
      </p:pic>
      <p:sp>
        <p:nvSpPr>
          <p:cNvPr id="35" name="Plassholder for bunntekst 34">
            <a:extLst>
              <a:ext uri="{FF2B5EF4-FFF2-40B4-BE49-F238E27FC236}">
                <a16:creationId xmlns:a16="http://schemas.microsoft.com/office/drawing/2014/main" id="{2F3BA63A-97AE-A7B9-05FC-E944D76B98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Legge </a:t>
            </a:r>
            <a:r>
              <a:rPr lang="en-GB" noProof="0" dirty="0" err="1"/>
              <a:t>til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bunntekst</a:t>
            </a:r>
            <a:endParaRPr lang="en-GB" noProof="0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76D82286-296F-0199-4026-845196781F5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GB" noProof="0" smtClean="0"/>
              <a:pPr rtl="0"/>
              <a:t>11</a:t>
            </a:fld>
            <a:endParaRPr lang="en-GB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E596BD1-309A-72C1-3396-B041697BC3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47" b="25210"/>
          <a:stretch/>
        </p:blipFill>
        <p:spPr>
          <a:xfrm>
            <a:off x="10933043" y="256071"/>
            <a:ext cx="1174267" cy="571202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376901C-962F-D80A-6C42-B0A8973E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97" y="2348860"/>
            <a:ext cx="5179256" cy="2958275"/>
          </a:xfrm>
        </p:spPr>
        <p:txBody>
          <a:bodyPr/>
          <a:lstStyle/>
          <a:p>
            <a:r>
              <a:rPr lang="en-GB" noProof="0" dirty="0"/>
              <a:t>All tolerances are easier to achieve in Normal homologation surveys.</a:t>
            </a:r>
          </a:p>
          <a:p>
            <a:r>
              <a:rPr lang="en-GB" noProof="0" dirty="0"/>
              <a:t>Example: Length from </a:t>
            </a:r>
            <a:r>
              <a:rPr lang="en-GB" noProof="0" dirty="0" err="1"/>
              <a:t>center</a:t>
            </a:r>
            <a:r>
              <a:rPr lang="en-GB" noProof="0" dirty="0"/>
              <a:t> axes to skiers </a:t>
            </a:r>
            <a:r>
              <a:rPr lang="en-GB" noProof="0" dirty="0" err="1"/>
              <a:t>bouy</a:t>
            </a:r>
            <a:r>
              <a:rPr lang="en-GB" noProof="0" dirty="0"/>
              <a:t>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13827C6-C05A-5DAE-C2BE-E5E1459DF1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417" t="-383" r="17522" b="383"/>
          <a:stretch/>
        </p:blipFill>
        <p:spPr>
          <a:xfrm>
            <a:off x="5444686" y="3686335"/>
            <a:ext cx="5397483" cy="276425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E4EC907-FD21-D927-7139-427B75B20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006" y="2656995"/>
            <a:ext cx="5075107" cy="34721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DCEF26B-D811-D26E-8145-9060C9C0A4A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470"/>
          <a:stretch/>
        </p:blipFill>
        <p:spPr>
          <a:xfrm>
            <a:off x="5539953" y="3171665"/>
            <a:ext cx="5206947" cy="347214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719A785-2EFE-09F4-C860-EF093C54EDA4}"/>
              </a:ext>
            </a:extLst>
          </p:cNvPr>
          <p:cNvSpPr/>
          <p:nvPr/>
        </p:nvSpPr>
        <p:spPr>
          <a:xfrm>
            <a:off x="8945881" y="2484120"/>
            <a:ext cx="1706880" cy="7127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BD5E2A7-4CDC-533A-1F1C-F8647E4DD009}"/>
              </a:ext>
            </a:extLst>
          </p:cNvPr>
          <p:cNvSpPr/>
          <p:nvPr/>
        </p:nvSpPr>
        <p:spPr>
          <a:xfrm>
            <a:off x="9051469" y="3007973"/>
            <a:ext cx="1706880" cy="7127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01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29390-B7C2-3762-4D18-7818ACF20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ssholder for innhold 6">
            <a:extLst>
              <a:ext uri="{FF2B5EF4-FFF2-40B4-BE49-F238E27FC236}">
                <a16:creationId xmlns:a16="http://schemas.microsoft.com/office/drawing/2014/main" id="{A8DEC32A-EE6A-A4B0-13A2-0DCD3C457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98" y="2158730"/>
            <a:ext cx="5421607" cy="2958275"/>
          </a:xfrm>
        </p:spPr>
        <p:txBody>
          <a:bodyPr rtlCol="0">
            <a:normAutofit fontScale="92500" lnSpcReduction="10000"/>
          </a:bodyPr>
          <a:lstStyle/>
          <a:p>
            <a:pPr marL="0" lvl="0" indent="0" rtl="0">
              <a:buNone/>
            </a:pPr>
            <a:r>
              <a:rPr lang="en-GB" sz="2800" noProof="0" dirty="0"/>
              <a:t>Skiers want to have their scores registered</a:t>
            </a:r>
          </a:p>
          <a:p>
            <a:pPr marL="0" lvl="0" indent="0" rtl="0">
              <a:buNone/>
            </a:pPr>
            <a:r>
              <a:rPr lang="en-GB" sz="2800" dirty="0"/>
              <a:t>To achieve this, they need to attend a minimum of 2 homologated competitions per year.</a:t>
            </a:r>
          </a:p>
          <a:p>
            <a:pPr marL="0" lvl="0" indent="0" rtl="0">
              <a:buNone/>
            </a:pPr>
            <a:r>
              <a:rPr lang="en-GB" sz="2800" dirty="0"/>
              <a:t>The level of homologation might limit the score for the highest ranked skiers but will not affect 70% of the skiers.</a:t>
            </a:r>
            <a:endParaRPr lang="en-GB" sz="2400" dirty="0"/>
          </a:p>
          <a:p>
            <a:pPr marL="0" lvl="0" indent="0" rtl="0">
              <a:buNone/>
            </a:pPr>
            <a:endParaRPr lang="en-GB" sz="2800" noProof="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076054C-A392-3BEC-9F15-FAABA29A8A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059" y="1308718"/>
            <a:ext cx="7779501" cy="636922"/>
          </a:xfrm>
        </p:spPr>
        <p:txBody>
          <a:bodyPr/>
          <a:lstStyle/>
          <a:p>
            <a:r>
              <a:rPr lang="en-GB" sz="2800" b="1" noProof="0" dirty="0"/>
              <a:t>What skiers want</a:t>
            </a:r>
          </a:p>
        </p:txBody>
      </p:sp>
      <p:pic>
        <p:nvPicPr>
          <p:cNvPr id="59" name="Plassholder for bilde 58">
            <a:extLst>
              <a:ext uri="{FF2B5EF4-FFF2-40B4-BE49-F238E27FC236}">
                <a16:creationId xmlns:a16="http://schemas.microsoft.com/office/drawing/2014/main" id="{02C74E8F-81D2-5DCB-B9A4-20178F17D6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945" r="22945"/>
          <a:stretch/>
        </p:blipFill>
        <p:spPr/>
      </p:pic>
      <p:sp>
        <p:nvSpPr>
          <p:cNvPr id="35" name="Plassholder for bunntekst 34">
            <a:extLst>
              <a:ext uri="{FF2B5EF4-FFF2-40B4-BE49-F238E27FC236}">
                <a16:creationId xmlns:a16="http://schemas.microsoft.com/office/drawing/2014/main" id="{2283C69A-99E6-7A5B-0BD2-1B81A03CAC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Legge </a:t>
            </a:r>
            <a:r>
              <a:rPr lang="en-GB" noProof="0" dirty="0" err="1"/>
              <a:t>til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bunntekst</a:t>
            </a:r>
            <a:endParaRPr lang="en-GB" noProof="0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D59682AA-3AD4-F732-1A9E-5154B0BDA8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GB" noProof="0" smtClean="0"/>
              <a:pPr rtl="0"/>
              <a:t>12</a:t>
            </a:fld>
            <a:endParaRPr lang="en-GB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94B03FC-739D-46C8-7FCE-69C977452A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47" b="25210"/>
          <a:stretch/>
        </p:blipFill>
        <p:spPr>
          <a:xfrm>
            <a:off x="10933043" y="256071"/>
            <a:ext cx="1174267" cy="5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56CD6-531B-0C78-335A-0C7A06FD8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ssholder for innhold 6">
            <a:extLst>
              <a:ext uri="{FF2B5EF4-FFF2-40B4-BE49-F238E27FC236}">
                <a16:creationId xmlns:a16="http://schemas.microsoft.com/office/drawing/2014/main" id="{E293833D-AE0D-7116-0DCD-C4B412CAB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98" y="2158730"/>
            <a:ext cx="5721241" cy="2958275"/>
          </a:xfrm>
        </p:spPr>
        <p:txBody>
          <a:bodyPr rtlCol="0">
            <a:normAutofit fontScale="85000" lnSpcReduction="20000"/>
          </a:bodyPr>
          <a:lstStyle/>
          <a:p>
            <a:pPr marL="0" lvl="0" indent="0" rtl="0">
              <a:buNone/>
            </a:pPr>
            <a:r>
              <a:rPr lang="en-GB" sz="2800" noProof="0" dirty="0"/>
              <a:t>Normal homologation will fulfil the needs of most of your skiers.</a:t>
            </a:r>
          </a:p>
          <a:p>
            <a:pPr marL="0" lvl="0" indent="0" rtl="0">
              <a:buNone/>
            </a:pPr>
            <a:r>
              <a:rPr lang="en-GB" sz="2800" dirty="0"/>
              <a:t>Easier to organize:</a:t>
            </a:r>
          </a:p>
          <a:p>
            <a:pPr marL="457200" lvl="1" indent="0">
              <a:buNone/>
            </a:pPr>
            <a:r>
              <a:rPr lang="en-GB" sz="2400" noProof="0" dirty="0"/>
              <a:t>Can be registered 2 weeks before </a:t>
            </a:r>
            <a:r>
              <a:rPr lang="en-GB" sz="2400" noProof="0"/>
              <a:t>the event</a:t>
            </a:r>
          </a:p>
          <a:p>
            <a:pPr marL="457200" lvl="1" indent="0">
              <a:buNone/>
            </a:pPr>
            <a:r>
              <a:rPr lang="en-GB" sz="2400" noProof="0"/>
              <a:t>Less </a:t>
            </a:r>
            <a:r>
              <a:rPr lang="en-GB" sz="2400" noProof="0" dirty="0"/>
              <a:t>officials</a:t>
            </a:r>
          </a:p>
          <a:p>
            <a:pPr marL="457200" lvl="1" indent="0">
              <a:buNone/>
            </a:pPr>
            <a:r>
              <a:rPr lang="en-GB" sz="2400" dirty="0"/>
              <a:t>Less equipment</a:t>
            </a:r>
          </a:p>
          <a:p>
            <a:pPr marL="457200" lvl="1" indent="0">
              <a:buNone/>
            </a:pPr>
            <a:r>
              <a:rPr lang="en-GB" sz="2400" dirty="0"/>
              <a:t>Lower overall cost</a:t>
            </a:r>
          </a:p>
          <a:p>
            <a:pPr marL="457200" lvl="1" indent="0">
              <a:buNone/>
            </a:pPr>
            <a:r>
              <a:rPr lang="en-GB" sz="2400" dirty="0"/>
              <a:t>Lower homologation fee</a:t>
            </a:r>
          </a:p>
          <a:p>
            <a:pPr marL="457200" lvl="1" indent="0">
              <a:buNone/>
            </a:pPr>
            <a:r>
              <a:rPr lang="en-GB" sz="2400" dirty="0"/>
              <a:t>Lower entry fee?</a:t>
            </a:r>
          </a:p>
          <a:p>
            <a:pPr marL="457200" lvl="1" indent="0">
              <a:buNone/>
            </a:pPr>
            <a:r>
              <a:rPr lang="en-GB" sz="2400" dirty="0"/>
              <a:t>More skiers would appear in the Ranking list</a:t>
            </a:r>
          </a:p>
          <a:p>
            <a:pPr marL="0" lvl="0" indent="0" rtl="0">
              <a:buNone/>
            </a:pPr>
            <a:endParaRPr lang="en-GB" sz="2800" noProof="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45264B-F657-2382-90E9-493206323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059" y="1308718"/>
            <a:ext cx="7779501" cy="636922"/>
          </a:xfrm>
        </p:spPr>
        <p:txBody>
          <a:bodyPr/>
          <a:lstStyle/>
          <a:p>
            <a:r>
              <a:rPr lang="en-GB" sz="2800" b="1" noProof="0" dirty="0"/>
              <a:t>BENEFITS</a:t>
            </a:r>
          </a:p>
        </p:txBody>
      </p:sp>
      <p:pic>
        <p:nvPicPr>
          <p:cNvPr id="59" name="Plassholder for bilde 58">
            <a:extLst>
              <a:ext uri="{FF2B5EF4-FFF2-40B4-BE49-F238E27FC236}">
                <a16:creationId xmlns:a16="http://schemas.microsoft.com/office/drawing/2014/main" id="{88C3DFF8-C54B-7970-9A20-39E4797C22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108" b="10108"/>
          <a:stretch/>
        </p:blipFill>
        <p:spPr/>
      </p:pic>
      <p:sp>
        <p:nvSpPr>
          <p:cNvPr id="35" name="Plassholder for bunntekst 34">
            <a:extLst>
              <a:ext uri="{FF2B5EF4-FFF2-40B4-BE49-F238E27FC236}">
                <a16:creationId xmlns:a16="http://schemas.microsoft.com/office/drawing/2014/main" id="{444B97E9-326F-6154-E021-CEFE483136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Legge </a:t>
            </a:r>
            <a:r>
              <a:rPr lang="en-GB" noProof="0" dirty="0" err="1"/>
              <a:t>til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bunntekst</a:t>
            </a:r>
            <a:endParaRPr lang="en-GB" noProof="0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251479A-051A-FE51-7AF9-3A34E8B74F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GB" noProof="0" smtClean="0"/>
              <a:pPr rtl="0"/>
              <a:t>13</a:t>
            </a:fld>
            <a:endParaRPr lang="en-GB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376E51-AD55-3447-9E44-1D3791FA64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47" b="25210"/>
          <a:stretch/>
        </p:blipFill>
        <p:spPr>
          <a:xfrm>
            <a:off x="10933043" y="256071"/>
            <a:ext cx="1174267" cy="5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A3EAD-966F-9198-C2DC-529AEB591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ssholder for innhold 6">
            <a:extLst>
              <a:ext uri="{FF2B5EF4-FFF2-40B4-BE49-F238E27FC236}">
                <a16:creationId xmlns:a16="http://schemas.microsoft.com/office/drawing/2014/main" id="{E7D552FD-C4B9-1181-ABF6-04FFAF0C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98" y="2158730"/>
            <a:ext cx="5721241" cy="2958275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en-GB" sz="2800" noProof="0" dirty="0"/>
              <a:t>Safety should never change, no matter the level of competition.</a:t>
            </a:r>
          </a:p>
          <a:p>
            <a:pPr marL="0" lvl="0" indent="0" rtl="0">
              <a:buNone/>
            </a:pPr>
            <a:r>
              <a:rPr lang="en-GB" sz="2800" dirty="0"/>
              <a:t>This includes non homologated and/or registered competitions.</a:t>
            </a:r>
            <a:endParaRPr lang="en-GB" sz="2400" dirty="0"/>
          </a:p>
          <a:p>
            <a:pPr marL="0" lvl="0" indent="0" rtl="0">
              <a:buNone/>
            </a:pPr>
            <a:endParaRPr lang="en-GB" sz="2800" noProof="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0C2AEA-0107-FF32-C046-E4BC7EA61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059" y="1308718"/>
            <a:ext cx="7779501" cy="636922"/>
          </a:xfrm>
        </p:spPr>
        <p:txBody>
          <a:bodyPr/>
          <a:lstStyle/>
          <a:p>
            <a:r>
              <a:rPr lang="en-GB" sz="2800" b="1" noProof="0" dirty="0"/>
              <a:t>SAFETY</a:t>
            </a:r>
          </a:p>
        </p:txBody>
      </p:sp>
      <p:pic>
        <p:nvPicPr>
          <p:cNvPr id="59" name="Plassholder for bilde 58">
            <a:extLst>
              <a:ext uri="{FF2B5EF4-FFF2-40B4-BE49-F238E27FC236}">
                <a16:creationId xmlns:a16="http://schemas.microsoft.com/office/drawing/2014/main" id="{2BCD6882-8EAB-6F6C-EBF5-2C8A402493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945" r="22945"/>
          <a:stretch/>
        </p:blipFill>
        <p:spPr/>
      </p:pic>
      <p:sp>
        <p:nvSpPr>
          <p:cNvPr id="35" name="Plassholder for bunntekst 34">
            <a:extLst>
              <a:ext uri="{FF2B5EF4-FFF2-40B4-BE49-F238E27FC236}">
                <a16:creationId xmlns:a16="http://schemas.microsoft.com/office/drawing/2014/main" id="{5A49E986-FAF1-F43D-BAE8-D6753CC51A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Legge </a:t>
            </a:r>
            <a:r>
              <a:rPr lang="en-GB" noProof="0" dirty="0" err="1"/>
              <a:t>til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bunntekst</a:t>
            </a:r>
            <a:endParaRPr lang="en-GB" noProof="0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7C00EAFC-E23B-42B1-B44C-399D260004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GB" noProof="0" smtClean="0"/>
              <a:pPr rtl="0"/>
              <a:t>14</a:t>
            </a:fld>
            <a:endParaRPr lang="en-GB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F2E92BB-771B-2756-115E-A9ED7F0C65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47" b="25210"/>
          <a:stretch/>
        </p:blipFill>
        <p:spPr>
          <a:xfrm>
            <a:off x="10933043" y="256071"/>
            <a:ext cx="1174267" cy="5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DC51D-9754-53C9-37E5-4F1D87A4F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681C23B-454A-6012-F730-A4D8F55D53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5984" y="2936040"/>
            <a:ext cx="7779501" cy="636922"/>
          </a:xfrm>
        </p:spPr>
        <p:txBody>
          <a:bodyPr/>
          <a:lstStyle/>
          <a:p>
            <a:r>
              <a:rPr lang="en-GB" sz="7200" b="1" noProof="0" dirty="0"/>
              <a:t>Questions???</a:t>
            </a:r>
          </a:p>
        </p:txBody>
      </p:sp>
      <p:pic>
        <p:nvPicPr>
          <p:cNvPr id="59" name="Plassholder for bilde 58">
            <a:extLst>
              <a:ext uri="{FF2B5EF4-FFF2-40B4-BE49-F238E27FC236}">
                <a16:creationId xmlns:a16="http://schemas.microsoft.com/office/drawing/2014/main" id="{F45656D4-2BC9-6D3E-3A89-9394B3D590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945" r="22945"/>
          <a:stretch/>
        </p:blipFill>
        <p:spPr/>
      </p:pic>
      <p:sp>
        <p:nvSpPr>
          <p:cNvPr id="35" name="Plassholder for bunntekst 34">
            <a:extLst>
              <a:ext uri="{FF2B5EF4-FFF2-40B4-BE49-F238E27FC236}">
                <a16:creationId xmlns:a16="http://schemas.microsoft.com/office/drawing/2014/main" id="{C1720DD4-83C8-EA85-60CF-43A58D59ED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Legge </a:t>
            </a:r>
            <a:r>
              <a:rPr lang="en-GB" noProof="0" dirty="0" err="1"/>
              <a:t>til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bunntekst</a:t>
            </a:r>
            <a:endParaRPr lang="en-GB" noProof="0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08C3A259-003A-AFE9-796B-0B1E460ED0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GB" noProof="0" smtClean="0"/>
              <a:pPr rtl="0"/>
              <a:t>15</a:t>
            </a:fld>
            <a:endParaRPr lang="en-GB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7FBA0C9-C172-86C0-8CC5-781B10F3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47" b="25210"/>
          <a:stretch/>
        </p:blipFill>
        <p:spPr>
          <a:xfrm>
            <a:off x="10933043" y="256071"/>
            <a:ext cx="1174267" cy="5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7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1317" r="21317"/>
          <a:stretch/>
        </p:blipFill>
        <p:spPr>
          <a:xfrm>
            <a:off x="647078" y="1318145"/>
            <a:ext cx="3514495" cy="4076816"/>
          </a:xfr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882" y="609600"/>
            <a:ext cx="4911633" cy="774995"/>
          </a:xfrm>
        </p:spPr>
        <p:txBody>
          <a:bodyPr rtlCol="0"/>
          <a:lstStyle/>
          <a:p>
            <a:pPr rtl="0"/>
            <a:r>
              <a:rPr lang="en-GB" noProof="0" dirty="0"/>
              <a:t>Info</a:t>
            </a:r>
            <a:r>
              <a:rPr lang="en-GB" b="0" noProof="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0720" y="1318143"/>
            <a:ext cx="7106920" cy="5283785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242424"/>
                </a:solidFill>
                <a:latin typeface="Segoe UI" panose="020B0502040204020203" pitchFamily="34" charset="0"/>
              </a:rPr>
              <a:t>G</a:t>
            </a:r>
            <a:r>
              <a:rPr lang="en-GB" b="0" i="0" noProof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uidelines and requirements for organizing  competitions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242424"/>
                </a:solidFill>
                <a:latin typeface="Segoe UI" panose="020B0502040204020203" pitchFamily="34" charset="0"/>
              </a:rPr>
              <a:t>Ranking list homologated competitions vs Normal homologated competitions </a:t>
            </a:r>
            <a:endParaRPr lang="en-GB" b="0" i="0" noProof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b="0" i="0" noProof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Specific requirements for Normal homologated competitions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b="0" i="0" noProof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0796D5C-9C4C-240B-274A-C3FA5BBA36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47" b="25210"/>
          <a:stretch/>
        </p:blipFill>
        <p:spPr>
          <a:xfrm>
            <a:off x="10933043" y="256071"/>
            <a:ext cx="1174267" cy="5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ssholder for innhold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98" y="2158730"/>
            <a:ext cx="5965942" cy="3795030"/>
          </a:xfrm>
        </p:spPr>
        <p:txBody>
          <a:bodyPr rtlCol="0">
            <a:normAutofit fontScale="92500" lnSpcReduction="20000"/>
          </a:bodyPr>
          <a:lstStyle/>
          <a:p>
            <a:pPr lvl="0" rtl="0"/>
            <a:r>
              <a:rPr lang="en-GB" sz="2800" noProof="0" dirty="0"/>
              <a:t>Level on skiers</a:t>
            </a:r>
          </a:p>
          <a:p>
            <a:r>
              <a:rPr lang="en-GB" sz="2800" noProof="0" dirty="0"/>
              <a:t>Officials</a:t>
            </a:r>
          </a:p>
          <a:p>
            <a:r>
              <a:rPr lang="en-GB" sz="2800" noProof="0" dirty="0"/>
              <a:t>Technical equipment</a:t>
            </a:r>
          </a:p>
          <a:p>
            <a:pPr lvl="1"/>
            <a:r>
              <a:rPr lang="en-GB" sz="2400" noProof="0" dirty="0"/>
              <a:t>Jump measurement?</a:t>
            </a:r>
          </a:p>
          <a:p>
            <a:pPr lvl="1"/>
            <a:r>
              <a:rPr lang="en-GB" sz="2400" noProof="0" dirty="0"/>
              <a:t>Trick timing?</a:t>
            </a:r>
          </a:p>
          <a:p>
            <a:pPr lvl="1"/>
            <a:r>
              <a:rPr lang="en-GB" sz="2400" noProof="0" dirty="0"/>
              <a:t>Trick judging?</a:t>
            </a:r>
          </a:p>
          <a:p>
            <a:pPr lvl="1"/>
            <a:r>
              <a:rPr lang="en-GB" sz="2400" noProof="0" dirty="0"/>
              <a:t>Gate video?</a:t>
            </a:r>
          </a:p>
          <a:p>
            <a:pPr lvl="1"/>
            <a:r>
              <a:rPr lang="en-GB" sz="2400" noProof="0" dirty="0"/>
              <a:t>End course video?</a:t>
            </a:r>
          </a:p>
          <a:p>
            <a:r>
              <a:rPr lang="en-GB" sz="2800" dirty="0"/>
              <a:t>Tolerances</a:t>
            </a:r>
            <a:endParaRPr lang="en-GB" sz="2400" noProof="0" dirty="0"/>
          </a:p>
          <a:p>
            <a:pPr lvl="0" rtl="0"/>
            <a:r>
              <a:rPr lang="en-GB" sz="2800" noProof="0" dirty="0"/>
              <a:t>Safety</a:t>
            </a:r>
          </a:p>
          <a:p>
            <a:pPr lvl="0" rtl="0"/>
            <a:endParaRPr lang="en-GB" sz="2800" noProof="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541C-FF95-6F21-86DA-4E1A2E200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059" y="1308718"/>
            <a:ext cx="7779501" cy="636922"/>
          </a:xfrm>
        </p:spPr>
        <p:txBody>
          <a:bodyPr/>
          <a:lstStyle/>
          <a:p>
            <a:r>
              <a:rPr lang="en-GB" sz="2800" b="1" noProof="0" dirty="0"/>
              <a:t>HOMOLOGATION LEVEL DIFFERENCES</a:t>
            </a:r>
          </a:p>
        </p:txBody>
      </p:sp>
      <p:pic>
        <p:nvPicPr>
          <p:cNvPr id="59" name="Plassholder for bilde 58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945" r="22945"/>
          <a:stretch/>
        </p:blipFill>
        <p:spPr/>
      </p:pic>
      <p:sp>
        <p:nvSpPr>
          <p:cNvPr id="35" name="Plassholder for bunntekst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Legge </a:t>
            </a:r>
            <a:r>
              <a:rPr lang="en-GB" noProof="0" dirty="0" err="1"/>
              <a:t>til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bunntekst</a:t>
            </a:r>
            <a:endParaRPr lang="en-GB" noProof="0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GB" noProof="0" smtClean="0"/>
              <a:pPr rtl="0"/>
              <a:t>3</a:t>
            </a:fld>
            <a:endParaRPr lang="en-GB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CB99921-52F2-D2AC-E743-6E9C597E79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47" b="25210"/>
          <a:stretch/>
        </p:blipFill>
        <p:spPr>
          <a:xfrm>
            <a:off x="10933043" y="256071"/>
            <a:ext cx="1174267" cy="5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7D0119C6-B42B-50A4-3474-EA78B76350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287BA93-B93C-94C0-01AD-3DDABA96A6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A743FF81-88FB-8404-7568-84EA1868F3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231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7DB21-082C-71BA-E1D4-28B0B0505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ssholder for innhold 6">
            <a:extLst>
              <a:ext uri="{FF2B5EF4-FFF2-40B4-BE49-F238E27FC236}">
                <a16:creationId xmlns:a16="http://schemas.microsoft.com/office/drawing/2014/main" id="{20F7DBE8-1898-ADDB-A2BA-41EC3B326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18" y="931703"/>
            <a:ext cx="4942829" cy="2958275"/>
          </a:xfrm>
        </p:spPr>
        <p:txBody>
          <a:bodyPr rtlCol="0">
            <a:normAutofit/>
          </a:bodyPr>
          <a:lstStyle/>
          <a:p>
            <a:pPr lvl="0" rtl="0"/>
            <a:r>
              <a:rPr lang="en-GB" sz="2800" noProof="0" dirty="0"/>
              <a:t>Ranking list results:</a:t>
            </a:r>
          </a:p>
          <a:p>
            <a:pPr lvl="0" rtl="0"/>
            <a:r>
              <a:rPr lang="en-GB" sz="2800" noProof="0" dirty="0"/>
              <a:t>Slalom score?</a:t>
            </a:r>
          </a:p>
          <a:p>
            <a:pPr lvl="0" rtl="0"/>
            <a:endParaRPr lang="en-GB" sz="2800" noProof="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A9EC83-A88F-79B9-1D6D-AA30B8D585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530" y="256071"/>
            <a:ext cx="7779501" cy="636922"/>
          </a:xfrm>
        </p:spPr>
        <p:txBody>
          <a:bodyPr/>
          <a:lstStyle/>
          <a:p>
            <a:r>
              <a:rPr lang="en-GB" sz="2800" b="1" noProof="0" dirty="0">
                <a:highlight>
                  <a:srgbClr val="F2F2F2"/>
                </a:highlight>
              </a:rPr>
              <a:t>NORMAL HOMOLOGATION COMPETITION</a:t>
            </a:r>
          </a:p>
        </p:txBody>
      </p:sp>
      <p:pic>
        <p:nvPicPr>
          <p:cNvPr id="59" name="Plassholder for bilde 58">
            <a:extLst>
              <a:ext uri="{FF2B5EF4-FFF2-40B4-BE49-F238E27FC236}">
                <a16:creationId xmlns:a16="http://schemas.microsoft.com/office/drawing/2014/main" id="{3DAE8BE9-269C-474D-46C5-3D0B7ACF06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945" r="22945"/>
          <a:stretch/>
        </p:blipFill>
        <p:spPr/>
      </p:pic>
      <p:sp>
        <p:nvSpPr>
          <p:cNvPr id="35" name="Plassholder for bunntekst 34">
            <a:extLst>
              <a:ext uri="{FF2B5EF4-FFF2-40B4-BE49-F238E27FC236}">
                <a16:creationId xmlns:a16="http://schemas.microsoft.com/office/drawing/2014/main" id="{A09EE913-FF0F-7A12-7FAC-A95DFA6372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Legge </a:t>
            </a:r>
            <a:r>
              <a:rPr lang="en-GB" noProof="0" dirty="0" err="1"/>
              <a:t>til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bunntekst</a:t>
            </a:r>
            <a:endParaRPr lang="en-GB" noProof="0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109ED90-617C-8F25-C845-9A87E16887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GB" noProof="0" smtClean="0"/>
              <a:pPr rtl="0"/>
              <a:t>5</a:t>
            </a:fld>
            <a:endParaRPr lang="en-GB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E5690E5-D35A-A9C9-A09B-C76AD63057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47" b="25210"/>
          <a:stretch/>
        </p:blipFill>
        <p:spPr>
          <a:xfrm>
            <a:off x="10933043" y="256071"/>
            <a:ext cx="1174267" cy="57120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FEB85F4-27C4-E8A7-6707-4C1ECFA85D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84370" y="1448335"/>
            <a:ext cx="3722985" cy="52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DB49E-F010-5E0E-FB78-3F631E48D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ssholder for innhold 6">
            <a:extLst>
              <a:ext uri="{FF2B5EF4-FFF2-40B4-BE49-F238E27FC236}">
                <a16:creationId xmlns:a16="http://schemas.microsoft.com/office/drawing/2014/main" id="{42F6ABC1-168B-0AB7-F8D8-15711C872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18" y="931703"/>
            <a:ext cx="4942829" cy="2958275"/>
          </a:xfrm>
        </p:spPr>
        <p:txBody>
          <a:bodyPr rtlCol="0">
            <a:normAutofit/>
          </a:bodyPr>
          <a:lstStyle/>
          <a:p>
            <a:pPr lvl="0" rtl="0"/>
            <a:r>
              <a:rPr lang="en-GB" sz="2800" noProof="0" dirty="0"/>
              <a:t>Ranking list results:</a:t>
            </a:r>
          </a:p>
          <a:p>
            <a:pPr lvl="0" rtl="0"/>
            <a:r>
              <a:rPr lang="en-GB" sz="2800" noProof="0" dirty="0"/>
              <a:t>JUMP score?</a:t>
            </a:r>
          </a:p>
          <a:p>
            <a:pPr lvl="0" rtl="0"/>
            <a:endParaRPr lang="en-GB" sz="2800" noProof="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C27BDB-FC1B-91EC-D80A-E04042E41D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530" y="256071"/>
            <a:ext cx="7779501" cy="636922"/>
          </a:xfrm>
        </p:spPr>
        <p:txBody>
          <a:bodyPr/>
          <a:lstStyle/>
          <a:p>
            <a:r>
              <a:rPr lang="en-GB" sz="2800" b="1" noProof="0" dirty="0">
                <a:highlight>
                  <a:srgbClr val="F2F2F2"/>
                </a:highlight>
              </a:rPr>
              <a:t>NORMAL HOMOLOGATION COMPETITION</a:t>
            </a:r>
          </a:p>
        </p:txBody>
      </p:sp>
      <p:pic>
        <p:nvPicPr>
          <p:cNvPr id="59" name="Plassholder for bilde 58">
            <a:extLst>
              <a:ext uri="{FF2B5EF4-FFF2-40B4-BE49-F238E27FC236}">
                <a16:creationId xmlns:a16="http://schemas.microsoft.com/office/drawing/2014/main" id="{E079254F-A9D8-4DA5-162B-37A33B7433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869" r="22869"/>
          <a:stretch/>
        </p:blipFill>
        <p:spPr/>
      </p:pic>
      <p:sp>
        <p:nvSpPr>
          <p:cNvPr id="35" name="Plassholder for bunntekst 34">
            <a:extLst>
              <a:ext uri="{FF2B5EF4-FFF2-40B4-BE49-F238E27FC236}">
                <a16:creationId xmlns:a16="http://schemas.microsoft.com/office/drawing/2014/main" id="{E7C468E1-9977-E270-EF6E-C762CA8DC9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Legge </a:t>
            </a:r>
            <a:r>
              <a:rPr lang="en-GB" noProof="0" dirty="0" err="1"/>
              <a:t>til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bunntekst</a:t>
            </a:r>
            <a:endParaRPr lang="en-GB" noProof="0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D7D60716-0704-8A21-13BF-B0A3B19A65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GB" noProof="0" smtClean="0"/>
              <a:pPr rtl="0"/>
              <a:t>6</a:t>
            </a:fld>
            <a:endParaRPr lang="en-GB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00A514A-0B6F-9D10-B8DE-1557FD55E8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47" b="25210"/>
          <a:stretch/>
        </p:blipFill>
        <p:spPr>
          <a:xfrm>
            <a:off x="10933043" y="256071"/>
            <a:ext cx="1174267" cy="57120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C2E46A9-7B30-CA1F-F5A5-F1BA2B1FCF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7685"/>
          <a:stretch/>
        </p:blipFill>
        <p:spPr>
          <a:xfrm>
            <a:off x="2858978" y="1446689"/>
            <a:ext cx="1670808" cy="521218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199F598E-C462-B001-F88C-FBEA1A562A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404"/>
          <a:stretch/>
        </p:blipFill>
        <p:spPr>
          <a:xfrm>
            <a:off x="4536184" y="1446689"/>
            <a:ext cx="1991360" cy="52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23D18-D72B-FAF8-3ADB-F0F6458AD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ssholder for innhold 6">
            <a:extLst>
              <a:ext uri="{FF2B5EF4-FFF2-40B4-BE49-F238E27FC236}">
                <a16:creationId xmlns:a16="http://schemas.microsoft.com/office/drawing/2014/main" id="{DD444EA3-8081-5223-E32D-7CBFEDD2E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18" y="931703"/>
            <a:ext cx="4942829" cy="2958275"/>
          </a:xfrm>
        </p:spPr>
        <p:txBody>
          <a:bodyPr rtlCol="0">
            <a:normAutofit/>
          </a:bodyPr>
          <a:lstStyle/>
          <a:p>
            <a:pPr lvl="0" rtl="0"/>
            <a:r>
              <a:rPr lang="en-GB" sz="2800" noProof="0" dirty="0"/>
              <a:t>Ranking list results:</a:t>
            </a:r>
          </a:p>
          <a:p>
            <a:pPr lvl="0" rtl="0"/>
            <a:r>
              <a:rPr lang="en-GB" sz="2800" noProof="0" dirty="0"/>
              <a:t>TRICK score?</a:t>
            </a:r>
          </a:p>
          <a:p>
            <a:pPr lvl="0" rtl="0"/>
            <a:endParaRPr lang="en-GB" sz="2800" noProof="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5EA9D9-24DF-2371-977E-ACCE68DAB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530" y="256071"/>
            <a:ext cx="7779501" cy="636922"/>
          </a:xfrm>
        </p:spPr>
        <p:txBody>
          <a:bodyPr/>
          <a:lstStyle/>
          <a:p>
            <a:r>
              <a:rPr lang="en-GB" sz="2800" b="1" noProof="0" dirty="0">
                <a:highlight>
                  <a:srgbClr val="F2F2F2"/>
                </a:highlight>
              </a:rPr>
              <a:t>NORMAL HOMOLOGATION COMPETITION</a:t>
            </a:r>
          </a:p>
        </p:txBody>
      </p:sp>
      <p:pic>
        <p:nvPicPr>
          <p:cNvPr id="59" name="Plassholder for bilde 58">
            <a:extLst>
              <a:ext uri="{FF2B5EF4-FFF2-40B4-BE49-F238E27FC236}">
                <a16:creationId xmlns:a16="http://schemas.microsoft.com/office/drawing/2014/main" id="{93E2C573-FA42-0B08-4770-68E11DDA21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221" r="21221"/>
          <a:stretch/>
        </p:blipFill>
        <p:spPr>
          <a:xfrm>
            <a:off x="6604000" y="-14249"/>
            <a:ext cx="5588000" cy="6872249"/>
          </a:xfrm>
        </p:spPr>
      </p:pic>
      <p:sp>
        <p:nvSpPr>
          <p:cNvPr id="35" name="Plassholder for bunntekst 34">
            <a:extLst>
              <a:ext uri="{FF2B5EF4-FFF2-40B4-BE49-F238E27FC236}">
                <a16:creationId xmlns:a16="http://schemas.microsoft.com/office/drawing/2014/main" id="{72DC2411-C33D-CDB5-5C47-C5BE2821EB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Legge </a:t>
            </a:r>
            <a:r>
              <a:rPr lang="en-GB" noProof="0" dirty="0" err="1"/>
              <a:t>til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bunntekst</a:t>
            </a:r>
            <a:endParaRPr lang="en-GB" noProof="0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C7E578C3-9E18-F5E9-F09D-7D83F952A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GB" noProof="0" smtClean="0"/>
              <a:pPr rtl="0"/>
              <a:t>7</a:t>
            </a:fld>
            <a:endParaRPr lang="en-GB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67EAC72-8E4C-DC8C-2BBC-3024485606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47" b="25210"/>
          <a:stretch/>
        </p:blipFill>
        <p:spPr>
          <a:xfrm>
            <a:off x="10933043" y="256071"/>
            <a:ext cx="1174267" cy="57120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8889574-9514-21BB-460C-82382D11FE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7685"/>
          <a:stretch/>
        </p:blipFill>
        <p:spPr>
          <a:xfrm>
            <a:off x="2858978" y="1446689"/>
            <a:ext cx="1670808" cy="521218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1F2F3A9-D8DB-DBD7-E090-5FA82A2960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8773" r="25309"/>
          <a:stretch/>
        </p:blipFill>
        <p:spPr>
          <a:xfrm>
            <a:off x="4453330" y="1446689"/>
            <a:ext cx="1940560" cy="52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541C-FF95-6F21-86DA-4E1A2E200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059" y="1308718"/>
            <a:ext cx="7779501" cy="636922"/>
          </a:xfrm>
        </p:spPr>
        <p:txBody>
          <a:bodyPr/>
          <a:lstStyle/>
          <a:p>
            <a:r>
              <a:rPr lang="en-GB" sz="2800" b="1" noProof="0" dirty="0"/>
              <a:t>RANKING vs NORMAL SLALOM</a:t>
            </a:r>
          </a:p>
        </p:txBody>
      </p:sp>
      <p:pic>
        <p:nvPicPr>
          <p:cNvPr id="59" name="Plassholder for bilde 58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945" r="22945"/>
          <a:stretch/>
        </p:blipFill>
        <p:spPr/>
      </p:pic>
      <p:sp>
        <p:nvSpPr>
          <p:cNvPr id="35" name="Plassholder for bunntekst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Legge </a:t>
            </a:r>
            <a:r>
              <a:rPr lang="en-GB" noProof="0" dirty="0" err="1"/>
              <a:t>til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bunntekst</a:t>
            </a:r>
            <a:endParaRPr lang="en-GB" noProof="0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GB" noProof="0" smtClean="0"/>
              <a:pPr rtl="0"/>
              <a:t>8</a:t>
            </a:fld>
            <a:endParaRPr lang="en-GB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CB99921-52F2-D2AC-E743-6E9C597E79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47" b="25210"/>
          <a:stretch/>
        </p:blipFill>
        <p:spPr>
          <a:xfrm>
            <a:off x="10933043" y="256071"/>
            <a:ext cx="1174267" cy="571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68" y="1777806"/>
            <a:ext cx="7867193" cy="45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1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541C-FF95-6F21-86DA-4E1A2E200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059" y="1308718"/>
            <a:ext cx="7779501" cy="636922"/>
          </a:xfrm>
        </p:spPr>
        <p:txBody>
          <a:bodyPr/>
          <a:lstStyle/>
          <a:p>
            <a:r>
              <a:rPr lang="en-GB" sz="2800" b="1" noProof="0" dirty="0"/>
              <a:t>RANKING vs NORMAL TRICKS</a:t>
            </a:r>
          </a:p>
        </p:txBody>
      </p:sp>
      <p:pic>
        <p:nvPicPr>
          <p:cNvPr id="59" name="Plassholder for bilde 58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108" b="10108"/>
          <a:stretch/>
        </p:blipFill>
        <p:spPr>
          <a:xfrm>
            <a:off x="6604000" y="60960"/>
            <a:ext cx="5588000" cy="6872249"/>
          </a:xfrm>
        </p:spPr>
      </p:pic>
      <p:sp>
        <p:nvSpPr>
          <p:cNvPr id="35" name="Plassholder for bunntekst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Legge </a:t>
            </a:r>
            <a:r>
              <a:rPr lang="en-GB" noProof="0" dirty="0" err="1"/>
              <a:t>til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bunntekst</a:t>
            </a:r>
            <a:endParaRPr lang="en-GB" noProof="0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GB" noProof="0" smtClean="0"/>
              <a:pPr rtl="0"/>
              <a:t>9</a:t>
            </a:fld>
            <a:endParaRPr lang="en-GB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CB99921-52F2-D2AC-E743-6E9C597E79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47" b="25210"/>
          <a:stretch/>
        </p:blipFill>
        <p:spPr>
          <a:xfrm>
            <a:off x="10933043" y="256071"/>
            <a:ext cx="1174267" cy="5712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80" y="1889934"/>
            <a:ext cx="8254652" cy="32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63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285211_TF00951641_Win32" id="{27F49E82-3B2F-4DD5-993B-954ABDC14944}" vid="{8473ABE0-C9B0-4E56-9E32-C422B69892B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7F4215-C6BB-44A3-9A5E-9446E6835900}">
  <ds:schemaRefs>
    <ds:schemaRef ds:uri="http://purl.org/dc/elements/1.1/"/>
    <ds:schemaRef ds:uri="http://purl.org/dc/dcmitype/"/>
    <ds:schemaRef ds:uri="http://purl.org/dc/terms/"/>
    <ds:schemaRef ds:uri="16c05727-aa75-4e4a-9b5f-8a80a1165891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Sekskantpresentasjonslys</Template>
  <TotalTime>658</TotalTime>
  <Words>315</Words>
  <Application>Microsoft Office PowerPoint</Application>
  <PresentationFormat>Widescreen</PresentationFormat>
  <Paragraphs>88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Segoe UI</vt:lpstr>
      <vt:lpstr>Times New Roman</vt:lpstr>
      <vt:lpstr>Office-tema</vt:lpstr>
      <vt:lpstr>Organising a Competition </vt:lpstr>
      <vt:lpstr>Info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Organising a Competition</dc:title>
  <dc:creator>Stian Lilleberg</dc:creator>
  <cp:lastModifiedBy>Gavin Kelly</cp:lastModifiedBy>
  <cp:revision>18</cp:revision>
  <dcterms:created xsi:type="dcterms:W3CDTF">2025-04-07T19:50:33Z</dcterms:created>
  <dcterms:modified xsi:type="dcterms:W3CDTF">2025-04-18T11:54:00Z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